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0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35EF6-E15F-49F2-8073-5CD24B70D94B}" v="9" dt="2017-08-10T20:21:08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Preview</a:t>
            </a:r>
            <a:r>
              <a:rPr lang="en-US"/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In small groups discuss this question and write down your ideas.</a:t>
            </a:r>
            <a:r>
              <a:rPr lang="en-US" i="1"/>
              <a:t> </a:t>
            </a:r>
            <a:endParaRPr lang="en-US" i="1">
              <a:latin typeface="+mn-lt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Have each group report back on one or two ideas.</a:t>
            </a:r>
            <a:r>
              <a:rPr lang="en-US"/>
              <a:t> </a:t>
            </a:r>
            <a:endParaRPr lang="en-US">
              <a:latin typeface="+mn-lt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Possible answers: subjects: math, science, geography; meaningful context; CLIL; academic; </a:t>
            </a:r>
            <a:r>
              <a:rPr lang="en-US"/>
              <a:t>real-world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 </a:t>
            </a:r>
            <a:endParaRPr lang="en-US">
              <a:latin typeface="+mn-lt"/>
            </a:endParaRP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/>
              <a:t>Video</a:t>
            </a:r>
          </a:p>
          <a:p>
            <a:endParaRPr lang="en-US" b="0" i="0"/>
          </a:p>
          <a:p>
            <a:r>
              <a:rPr lang="en-US"/>
              <a:t>Play the</a:t>
            </a:r>
            <a:r>
              <a:rPr lang="en-US" b="0" i="0" baseline="0"/>
              <a:t> video</a:t>
            </a:r>
            <a:r>
              <a:rPr lang="en-US"/>
              <a:t>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what CLIL stands for; type their responses.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and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Handout 12.1.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work in pairs to discuss the prompt. Ask them to write their answers on the handout.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People learn language and content at the same time.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It is natural to bring content into the language classroom.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CLIL contextualizes language instruction in a natural and authentic way.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Integrating subject area content makes language learning more engaging.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Integrating subject area content makes language learning more meaningful.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CLIL prepares young learners for future study of these subjects in English.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three or four pairs to share their answers with the group.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2811263337"/>
              </p:ext>
            </p:extLst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Empowering Young Learners with Real World Content </a:t>
            </a:r>
            <a:r>
              <a:rPr lang="mr-IN"/>
              <a:t>–</a:t>
            </a:r>
            <a:r>
              <a:rPr lang="en-US"/>
              <a:t> Integrating Academic Content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163879461"/>
              </p:ext>
            </p:extLst>
          </p:nvPr>
        </p:nvSpPr>
        <p:spPr>
          <a:xfrm>
            <a:off x="819539" y="23717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/>
          </a:p>
          <a:p>
            <a:pPr marL="0" indent="0" algn="ctr">
              <a:buNone/>
            </a:pPr>
            <a:r>
              <a:rPr lang="en-US"/>
              <a:t>What do you think of when you see the word </a:t>
            </a:r>
            <a:r>
              <a:rPr lang="en-US" i="1"/>
              <a:t>content</a:t>
            </a:r>
            <a:r>
              <a:rPr lang="en-US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53181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Small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819399"/>
            <a:ext cx="10515600" cy="2512611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208685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563925720"/>
              </p:ext>
            </p:extLst>
          </p:nvPr>
        </p:nvSpPr>
        <p:spPr>
          <a:xfrm>
            <a:off x="3362325" y="1133475"/>
            <a:ext cx="6139363" cy="4446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CLIL stands for:</a:t>
            </a: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C _________ and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/>
              <a:t>L _________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/>
              <a:t>I _________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/>
              <a:t>L _________</a:t>
            </a:r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Give three reasons why CLIL is a recommended practice for learning English as a foreign language.</a:t>
            </a:r>
            <a:br>
              <a:rPr lang="en-US" sz="3600"/>
            </a:br>
            <a:endParaRPr lang="en-US" sz="3600"/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/>
              <a:t>_______________________________________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600"/>
              <a:t>_______________________________________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600"/>
              <a:t>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9E2EB3-32CC-45A3-AA41-4CB11EE47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582D51-303B-4189-9F9E-B33B5ADBCE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8FF2C4-527D-4596-A5AB-FF03A246B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Small Group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2017-08-10T20:21:51Z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