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participants write down their answers, and then count how many teachers use home culture in English class Never, Rarely, Sometimes, Often. Write the numbers next to frequency.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who answered in each category to explain why.</a:t>
            </a:r>
          </a:p>
          <a:p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Video</a:t>
            </a:r>
          </a:p>
          <a:p>
            <a:endParaRPr lang="en-US"/>
          </a:p>
          <a:p>
            <a:r>
              <a:rPr lang="en-US"/>
              <a:t>Play the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 </a:t>
            </a:r>
            <a:endParaRPr lang="en-US">
              <a:latin typeface="+mn-lt"/>
            </a:endParaRPr>
          </a:p>
          <a:p>
            <a:endParaRPr lang="en-US" i="1">
              <a:latin typeface="+mn-lt"/>
            </a:endParaRPr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It is important to teach young learners about home culture in the English language classroom. Let's review the reasons.</a:t>
            </a:r>
            <a:r>
              <a:rPr lang="en-US" i="1"/>
              <a:t> </a:t>
            </a:r>
            <a:endParaRPr lang="en-US" i="1">
              <a:latin typeface="+mn-lt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different participants to match the parts of the sentences; drag the answers to the correct place.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</a:p>
          <a:p>
            <a:pPr marL="228600" indent="-228600">
              <a:buAutoNum type="arabicPeriod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 content to students' lives makes learning English more meaningful.</a:t>
            </a:r>
          </a:p>
          <a:p>
            <a:pPr marL="228600" indent="-228600">
              <a:buAutoNum type="arabicPeriod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about their culture in English helps students develop intercultural communication skills. </a:t>
            </a:r>
          </a:p>
          <a:p>
            <a:pPr marL="228600" indent="-228600">
              <a:buAutoNum type="arabicPeriod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their own culture more deeply helps young learners value their home culture.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2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385720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3998" y="4032081"/>
            <a:ext cx="9946107" cy="92493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Empowering Young Learners with Real World Content </a:t>
            </a:r>
            <a:r>
              <a:rPr lang="mr-IN"/>
              <a:t>–</a:t>
            </a:r>
            <a:r>
              <a:rPr lang="en-US"/>
              <a:t> Connecting to Home Culture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 often do you study your students’ home culture in English class?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Never      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Rarely      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Sometimes     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Often      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6002" y="252103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7378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92896861"/>
              </p:ext>
            </p:extLst>
          </p:nvPr>
        </p:nvSpPr>
        <p:spPr>
          <a:xfrm>
            <a:off x="806116" y="43524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/>
              <a:t>Match the first half of the sentence with the appropriate ending.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/>
              <a:t>1. Connecting content to students’ lives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/>
              <a:t>______________________________________________________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/>
              <a:t>2. Talking about their culture in English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/>
              <a:t>______________________________________________________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/>
              <a:t>3. Understanding their own culture more deeply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/>
              <a:t>______________________________________________________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74235"/>
              </p:ext>
            </p:extLst>
          </p:nvPr>
        </p:nvGraphicFramePr>
        <p:xfrm>
          <a:off x="1857375" y="4362450"/>
          <a:ext cx="8241580" cy="1602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27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helps</a:t>
                      </a:r>
                      <a:r>
                        <a:rPr lang="en-US" sz="2000" baseline="0"/>
                        <a:t> young learners value their home culture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makes</a:t>
                      </a:r>
                      <a:r>
                        <a:rPr lang="en-US" sz="2000" baseline="0"/>
                        <a:t> learning English more meaningful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27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Helps</a:t>
                      </a:r>
                      <a:r>
                        <a:rPr lang="en-US" sz="2000" baseline="0"/>
                        <a:t> students develop intercultural communication skills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B7B4BE-1C8A-483E-ABFE-F748FEFA16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E26C85-6E55-46A1-B7A3-2043ECB5B5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99CF4-9896-4AA5-94F0-DE7DFCC24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Watch the Video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2017-08-10T20:13:49Z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