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/>
    <p:restoredTop sz="72776"/>
  </p:normalViewPr>
  <p:slideViewPr>
    <p:cSldViewPr snapToGrid="0" snapToObjects="1">
      <p:cViewPr varScale="1">
        <p:scale>
          <a:sx n="94" d="100"/>
          <a:sy n="94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7F515-6003-B44E-8EB5-DA6B7B9DF0C3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EA13-AE36-134B-A391-E01A2D6BA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</a:t>
            </a:r>
          </a:p>
          <a:p>
            <a:endParaRPr lang="en-US" b="1" dirty="0" smtClean="0"/>
          </a:p>
          <a:p>
            <a:r>
              <a:rPr lang="en-US" b="0" i="1" dirty="0" smtClean="0"/>
              <a:t>How many of you have</a:t>
            </a:r>
            <a:r>
              <a:rPr lang="en-US" b="0" i="1" baseline="0" dirty="0" smtClean="0"/>
              <a:t> students that have trouble sitting still in their seats? </a:t>
            </a:r>
            <a:r>
              <a:rPr lang="en-US" b="0" i="0" baseline="0" dirty="0" smtClean="0"/>
              <a:t>[show of hands] </a:t>
            </a:r>
            <a:r>
              <a:rPr lang="en-US" b="0" i="1" baseline="0" dirty="0" smtClean="0"/>
              <a:t>Young learners need to move their growing bodies. Let’s discuss some ways you currently use movement in your classroom.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Divide participants into groups of three or four.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Give them three to five minutes to discuss the prompt.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Ask someone new from each group to share an example with the whole group.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A13-AE36-134B-A391-E01A2D6BA8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In this segment we’ll learn specifically how to incorporate movement during transitions. As you watch the video, think about how you might use movement during transitions in your own classroom.</a:t>
            </a:r>
          </a:p>
          <a:p>
            <a:endParaRPr lang="en-US" b="0" i="1" dirty="0" smtClean="0"/>
          </a:p>
          <a:p>
            <a:r>
              <a:rPr lang="en-US" b="0" i="0" dirty="0" smtClean="0"/>
              <a:t>Play the video.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A13-AE36-134B-A391-E01A2D6BA8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 smtClean="0"/>
              <a:t>Review 1</a:t>
            </a:r>
          </a:p>
          <a:p>
            <a:endParaRPr lang="en-US" b="1" i="0" u="none" dirty="0" smtClean="0"/>
          </a:p>
          <a:p>
            <a:r>
              <a:rPr lang="en-US" b="0" i="1" u="none" dirty="0" smtClean="0"/>
              <a:t>Let’s review how our colleagues in the video used movement to transition.</a:t>
            </a:r>
          </a:p>
          <a:p>
            <a:endParaRPr lang="en-US" b="0" i="1" u="none" dirty="0" smtClean="0"/>
          </a:p>
          <a:p>
            <a:r>
              <a:rPr lang="en-US" b="1" i="0" u="none" dirty="0" smtClean="0"/>
              <a:t>Answer: </a:t>
            </a:r>
            <a:r>
              <a:rPr lang="en-US" b="0" i="0" u="none" dirty="0" smtClean="0"/>
              <a:t>Tell students to take out a worksheet.</a:t>
            </a:r>
          </a:p>
          <a:p>
            <a:endParaRPr lang="en-US" b="0" i="0" u="none" dirty="0" smtClean="0"/>
          </a:p>
          <a:p>
            <a:r>
              <a:rPr lang="en-US" b="0" i="0" u="none" dirty="0" smtClean="0"/>
              <a:t>After</a:t>
            </a:r>
            <a:r>
              <a:rPr lang="en-US" b="0" i="0" u="none" baseline="0" dirty="0" smtClean="0"/>
              <a:t> participants answer the prompt, have them write some ideas for ways to incorporate movement in transitions on Handout 10.1 under “Using Movement to Transition”.</a:t>
            </a:r>
            <a:endParaRPr lang="en-US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3700-83CA-564D-9B38-C16976961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r>
              <a:rPr lang="en-US" b="1" baseline="0" dirty="0" smtClean="0"/>
              <a:t> 2</a:t>
            </a:r>
          </a:p>
          <a:p>
            <a:endParaRPr lang="en-US" b="1" baseline="0" dirty="0" smtClean="0"/>
          </a:p>
          <a:p>
            <a:r>
              <a:rPr lang="en-US" b="0" i="1" baseline="0" dirty="0" smtClean="0"/>
              <a:t>Let’s think about our own classroom.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Have participants choose a partner and discuss the prompt.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Ask a few participants to share an idea they or their partner had.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Have participants write any new ideas for ways to incorporate movement in transitions on Handout 10.1 under “Using </a:t>
            </a:r>
            <a:r>
              <a:rPr lang="en-US" b="0" i="0" baseline="0" smtClean="0"/>
              <a:t>Movement </a:t>
            </a:r>
            <a:r>
              <a:rPr lang="en-US" b="0" i="0" baseline="0" smtClean="0"/>
              <a:t>to Transition</a:t>
            </a:r>
            <a:r>
              <a:rPr lang="en-US" b="0" i="0" baseline="0" dirty="0" smtClean="0"/>
              <a:t>”.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A13-AE36-134B-A391-E01A2D6BA8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Classroom Management </a:t>
            </a:r>
            <a:r>
              <a:rPr lang="en-US" dirty="0" smtClean="0"/>
              <a:t>Tips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Using Movement to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Small Group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activities do you do that give your young learners the opportunity to move around?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15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Which is NOT a good way to use movement to transition students?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 smtClean="0"/>
              <a:t>Assign groups to go to a specific location.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 smtClean="0"/>
              <a:t>Designate specific areas of the room for small group and whole group time.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 smtClean="0"/>
              <a:t>Have students work together standing up.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 smtClean="0"/>
              <a:t>Tell students to take out a worksheet.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94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Paired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Given the set-up of your own classroom, what are some ways you could incorporate movement into transitions?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06748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2EFDD-C4CC-402F-83F4-6DF7ED5F2140}"/>
</file>

<file path=customXml/itemProps2.xml><?xml version="1.0" encoding="utf-8"?>
<ds:datastoreItem xmlns:ds="http://schemas.openxmlformats.org/officeDocument/2006/customXml" ds:itemID="{89B3E609-6653-4413-9678-6A68FFC15D37}"/>
</file>

<file path=customXml/itemProps3.xml><?xml version="1.0" encoding="utf-8"?>
<ds:datastoreItem xmlns:ds="http://schemas.openxmlformats.org/officeDocument/2006/customXml" ds:itemID="{B99B89E2-5AFB-4A0C-B692-35DD9818F639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21</TotalTime>
  <Words>327</Words>
  <Application>Microsoft Macintosh PowerPoint</Application>
  <PresentationFormat>Widescreen</PresentationFormat>
  <Paragraphs>47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Mangal</vt:lpstr>
      <vt:lpstr>OurWorldTheme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11</cp:revision>
  <dcterms:created xsi:type="dcterms:W3CDTF">2017-07-31T12:40:20Z</dcterms:created>
  <dcterms:modified xsi:type="dcterms:W3CDTF">2017-08-09T13:39:21Z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