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0"/>
    <p:restoredTop sz="78169"/>
  </p:normalViewPr>
  <p:slideViewPr>
    <p:cSldViewPr snapToGrid="0" snapToObjects="1">
      <p:cViewPr varScale="1">
        <p:scale>
          <a:sx n="105" d="100"/>
          <a:sy n="105" d="100"/>
        </p:scale>
        <p:origin x="1224" y="176"/>
      </p:cViewPr>
      <p:guideLst/>
    </p:cSldViewPr>
  </p:slideViewPr>
  <p:notesTextViewPr>
    <p:cViewPr>
      <p:scale>
        <a:sx n="1" d="1"/>
        <a:sy n="1" d="1"/>
      </p:scale>
      <p:origin x="0" y="-37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F7269-3362-D44C-849B-90376A96CA2D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406BB-ED11-3C4D-956B-4F4C3FF0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Preview</a:t>
            </a:r>
          </a:p>
          <a:p>
            <a:endParaRPr lang="en-US" b="1" dirty="0" smtClean="0"/>
          </a:p>
          <a:p>
            <a:r>
              <a:rPr lang="en-US" b="0" i="1" dirty="0" smtClean="0"/>
              <a:t>One way to prepare students for a new lesson is to review the vocabulary and concepts</a:t>
            </a:r>
            <a:r>
              <a:rPr lang="en-US" b="0" i="1" baseline="0" dirty="0" smtClean="0"/>
              <a:t> from the previous lesson.</a:t>
            </a:r>
          </a:p>
          <a:p>
            <a:endParaRPr lang="en-US" b="0" i="1" baseline="0" dirty="0" smtClean="0"/>
          </a:p>
          <a:p>
            <a:r>
              <a:rPr lang="en-US" b="0" i="0" baseline="0" dirty="0" smtClean="0"/>
              <a:t>Ask participants to find a partner and respond to the prompt.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After two to three minutes, ask a few participants to share something that they or their partner said. Prompt for “new voices”, or participants that haven</a:t>
            </a:r>
            <a:r>
              <a:rPr lang="mr-IN" b="0" i="0" baseline="0" dirty="0" smtClean="0"/>
              <a:t>’</a:t>
            </a:r>
            <a:r>
              <a:rPr lang="en-US" b="0" i="0" baseline="0" dirty="0" smtClean="0"/>
              <a:t>t spoken to the whole group yet.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406BB-ED11-3C4D-956B-4F4C3FF024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8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</a:p>
          <a:p>
            <a:endParaRPr lang="en-US" b="1" dirty="0" smtClean="0"/>
          </a:p>
          <a:p>
            <a:r>
              <a:rPr lang="en-US" b="0" i="1" dirty="0" smtClean="0"/>
              <a:t>In this video, you’ll see some ideas for reviewing the previous lesson. Use your handout to take notes.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406BB-ED11-3C4D-956B-4F4C3FF024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8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dirty="0" smtClean="0"/>
              <a:t>Review</a:t>
            </a:r>
          </a:p>
          <a:p>
            <a:endParaRPr lang="en-US" b="1" i="0" u="none" dirty="0" smtClean="0"/>
          </a:p>
          <a:p>
            <a:r>
              <a:rPr lang="en-US" b="0" i="1" u="none" dirty="0" smtClean="0"/>
              <a:t>Let’s review what we just heard</a:t>
            </a:r>
            <a:r>
              <a:rPr lang="en-US" b="0" i="1" u="none" baseline="0" dirty="0" smtClean="0"/>
              <a:t> about reviewing the previous lesson.</a:t>
            </a:r>
          </a:p>
          <a:p>
            <a:endParaRPr lang="en-US" b="0" i="1" u="none" baseline="0" dirty="0" smtClean="0"/>
          </a:p>
          <a:p>
            <a:r>
              <a:rPr lang="en-US" b="0" i="0" u="none" baseline="0" dirty="0" smtClean="0"/>
              <a:t>Ask participants to vote on the correct answer to each question.</a:t>
            </a:r>
          </a:p>
          <a:p>
            <a:endParaRPr lang="en-US" b="0" i="0" u="none" baseline="0" dirty="0" smtClean="0"/>
          </a:p>
          <a:p>
            <a:r>
              <a:rPr lang="en-US" b="1" i="0" u="none" baseline="0" dirty="0" smtClean="0"/>
              <a:t>Answers:</a:t>
            </a:r>
          </a:p>
          <a:p>
            <a:r>
              <a:rPr lang="en-US" b="0" i="0" u="sng" baseline="0" dirty="0" smtClean="0"/>
              <a:t>Question 1:</a:t>
            </a:r>
            <a:r>
              <a:rPr lang="en-US" b="0" i="0" u="none" baseline="0" dirty="0" smtClean="0"/>
              <a:t> refer to earlier examples of work and class materials made by the students.</a:t>
            </a:r>
          </a:p>
          <a:p>
            <a:r>
              <a:rPr lang="en-US" b="0" i="0" u="sng" baseline="0" dirty="0" smtClean="0"/>
              <a:t>Question 2:</a:t>
            </a:r>
            <a:r>
              <a:rPr lang="en-US" b="0" i="0" u="none" baseline="0" dirty="0" smtClean="0"/>
              <a:t> helps young learners remember and practice language that may be recycled in the next lesson.</a:t>
            </a:r>
          </a:p>
          <a:p>
            <a:endParaRPr lang="en-US" b="0" i="0" u="none" baseline="0" dirty="0" smtClean="0"/>
          </a:p>
          <a:p>
            <a:r>
              <a:rPr lang="en-US" b="0" i="0" u="none" baseline="0" dirty="0" smtClean="0"/>
              <a:t>Tell participants to write additional notes on their handout under “Reviewing the previous lesson.”</a:t>
            </a:r>
          </a:p>
          <a:p>
            <a:endParaRPr lang="en-US" b="0" i="0" u="none" baseline="0" dirty="0" smtClean="0"/>
          </a:p>
          <a:p>
            <a:r>
              <a:rPr lang="en-US" b="0" i="0" u="none" baseline="0" dirty="0" smtClean="0"/>
              <a:t>Sample participant notes might include: refer to previous examples of student-made work and class materials; review recycled language from the previous lesson</a:t>
            </a:r>
            <a:endParaRPr lang="en-US" b="0" i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3700-83CA-564D-9B38-C16976961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8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Preview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D2C-803B-FB42-920B-B25A0C0F3F04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8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D2C-803B-FB42-920B-B25A0C0F3F04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62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>
              <a:defRPr/>
            </a:pPr>
            <a:r>
              <a:rPr lang="en-US" dirty="0" smtClean="0"/>
              <a:t>Starting and </a:t>
            </a:r>
            <a:r>
              <a:rPr lang="en-US" smtClean="0"/>
              <a:t>Ending Class </a:t>
            </a:r>
            <a:r>
              <a:rPr lang="mr-IN"/>
              <a:t>– </a:t>
            </a:r>
            <a:r>
              <a:rPr lang="en-US" smtClean="0"/>
              <a:t>Reviewing </a:t>
            </a:r>
            <a:r>
              <a:rPr lang="en-US" dirty="0" smtClean="0"/>
              <a:t>Previous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 dirty="0"/>
              <a:t>Paired Discussion</a:t>
            </a:r>
            <a:endParaRPr lang="en-US" sz="44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some ways to prepare students to start a new lesson?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5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98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2" y="0"/>
            <a:ext cx="11524891" cy="5693434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One way to help students review previously learned language is to: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sz="2800" dirty="0" smtClean="0"/>
              <a:t>take down all materials from the last lesson.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sz="2800" dirty="0" smtClean="0"/>
              <a:t>copy words from the board 50 times each.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sz="2800" dirty="0" smtClean="0"/>
              <a:t>refer to earlier examples of work and class materials made by the students.</a:t>
            </a:r>
            <a:endParaRPr lang="en-US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 smtClean="0"/>
              <a:t>Reviewing </a:t>
            </a:r>
            <a:r>
              <a:rPr lang="en-US" b="1" dirty="0"/>
              <a:t>the previous lesson</a:t>
            </a:r>
            <a:r>
              <a:rPr lang="en-US" b="1" dirty="0" smtClean="0"/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8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sz="2800" dirty="0"/>
              <a:t>is only necessary for tests and quizzes.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sz="2800" dirty="0"/>
              <a:t>takes up too much class time that should be spent on new </a:t>
            </a:r>
            <a:r>
              <a:rPr lang="en-US" sz="2800" dirty="0" smtClean="0"/>
              <a:t>material.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sz="2800" dirty="0"/>
              <a:t>helps young learners remember and practice language that may be recycled in the next lesson.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endParaRPr lang="en-US" sz="24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58437413"/>
      </p:ext>
    </p:extLst>
  </p:cSld>
  <p:clrMapOvr>
    <a:masterClrMapping/>
  </p:clrMapOvr>
</p:sld>
</file>

<file path=ppt/theme/theme1.xml><?xml version="1.0" encoding="utf-8"?>
<a:theme xmlns:a="http://schemas.openxmlformats.org/drawingml/2006/main" name="OurWorl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WorldTheme" id="{C8F3A94F-942A-0B49-A147-8A78B4150D09}" vid="{8BB94935-D7A6-EB4A-B225-19A9E27B1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2871DC-7893-4DCF-BA87-81D669FCFC28}"/>
</file>

<file path=customXml/itemProps2.xml><?xml version="1.0" encoding="utf-8"?>
<ds:datastoreItem xmlns:ds="http://schemas.openxmlformats.org/officeDocument/2006/customXml" ds:itemID="{4468DFB4-EE3E-449A-BB72-4081A89AC2DC}"/>
</file>

<file path=customXml/itemProps3.xml><?xml version="1.0" encoding="utf-8"?>
<ds:datastoreItem xmlns:ds="http://schemas.openxmlformats.org/officeDocument/2006/customXml" ds:itemID="{B804EAD4-C938-4F3A-91C9-FE60974DAB0E}"/>
</file>

<file path=docProps/app.xml><?xml version="1.0" encoding="utf-8"?>
<Properties xmlns="http://schemas.openxmlformats.org/officeDocument/2006/extended-properties" xmlns:vt="http://schemas.openxmlformats.org/officeDocument/2006/docPropsVTypes">
  <Template>OurWorldTheme</Template>
  <TotalTime>31</TotalTime>
  <Words>311</Words>
  <Application>Microsoft Macintosh PowerPoint</Application>
  <PresentationFormat>Widescreen</PresentationFormat>
  <Paragraphs>44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Mangal</vt:lpstr>
      <vt:lpstr>OurWorldTheme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 Professional Development</dc:title>
  <dc:creator>Marsalisi, Callie A</dc:creator>
  <cp:lastModifiedBy>Marsalisi, Callie A</cp:lastModifiedBy>
  <cp:revision>13</cp:revision>
  <dcterms:created xsi:type="dcterms:W3CDTF">2017-07-31T12:40:20Z</dcterms:created>
  <dcterms:modified xsi:type="dcterms:W3CDTF">2017-08-10T14:17:52Z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