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0"/>
  </p:notesMasterIdLst>
  <p:sldIdLst>
    <p:sldId id="257" r:id="rId5"/>
    <p:sldId id="258" r:id="rId6"/>
    <p:sldId id="260" r:id="rId7"/>
    <p:sldId id="261"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00105D-FE57-A743-B9ED-E3CA4F60F0F3}" type="datetimeFigureOut">
              <a:rPr lang="en-US" smtClean="0"/>
              <a:t>8/10/2017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C33700-83CA-564D-9B38-C1697696111E}"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Preview</a:t>
            </a:r>
          </a:p>
          <a:p>
            <a:endParaRPr lang="en-US" b="1"/>
          </a:p>
          <a:p>
            <a:r>
              <a:rPr lang="en-US" b="0" i="1"/>
              <a:t>One routine for starting</a:t>
            </a:r>
            <a:r>
              <a:rPr lang="en-US" b="0" i="1" baseline="0"/>
              <a:t> class is establishing the day. Let’s see if we can make some predictions about how to do that.</a:t>
            </a:r>
          </a:p>
          <a:p>
            <a:endParaRPr lang="en-US" b="0" i="1" baseline="0"/>
          </a:p>
          <a:p>
            <a:r>
              <a:rPr lang="en-US" b="0" i="0" baseline="0"/>
              <a:t>Ask participants to vote on the answers to the questions on the slide.</a:t>
            </a:r>
          </a:p>
          <a:p>
            <a:endParaRPr lang="en-US" b="0" i="0" baseline="0"/>
          </a:p>
          <a:p>
            <a:r>
              <a:rPr lang="en-US" b="0" i="0" baseline="0"/>
              <a:t>After they answer them, tell them they will see examples in the video of ways to establish the day.</a:t>
            </a:r>
          </a:p>
          <a:p>
            <a:endParaRPr lang="en-US" b="0" i="0" baseline="0"/>
          </a:p>
          <a:p>
            <a:r>
              <a:rPr lang="en-US" b="1" i="0" baseline="0"/>
              <a:t>Answers:</a:t>
            </a:r>
          </a:p>
          <a:p>
            <a:r>
              <a:rPr lang="en-US" b="0" i="0" u="sng" baseline="0"/>
              <a:t>Statement 1:</a:t>
            </a:r>
            <a:r>
              <a:rPr lang="en-US" b="0" i="0" u="none" baseline="0"/>
              <a:t> True</a:t>
            </a:r>
          </a:p>
          <a:p>
            <a:r>
              <a:rPr lang="en-US" b="0" i="0" u="sng" baseline="0"/>
              <a:t>Statement 2:</a:t>
            </a:r>
            <a:r>
              <a:rPr lang="en-US" b="0" i="0" u="none" baseline="0"/>
              <a:t> True</a:t>
            </a:r>
            <a:endParaRPr lang="en-US" b="0" i="0" u="sng"/>
          </a:p>
        </p:txBody>
      </p:sp>
      <p:sp>
        <p:nvSpPr>
          <p:cNvPr id="4" name="Slide Number Placeholder 3"/>
          <p:cNvSpPr>
            <a:spLocks noGrp="1"/>
          </p:cNvSpPr>
          <p:nvPr>
            <p:ph type="sldNum" sz="quarter" idx="10"/>
          </p:nvPr>
        </p:nvSpPr>
        <p:spPr/>
        <p:txBody>
          <a:bodyPr/>
          <a:lstStyle/>
          <a:p>
            <a:fld id="{F0C33700-83CA-564D-9B38-C1697696111E}" type="slidenum">
              <a:rPr lang="en-US" smtClean="0"/>
              <a:t>2</a:t>
            </a:fld>
            <a:endParaRPr lang="en-US"/>
          </a:p>
        </p:txBody>
      </p:sp>
    </p:spTree>
    <p:extLst>
      <p:ext uri="{BB962C8B-B14F-4D97-AF65-F5344CB8AC3E}">
        <p14:creationId xmlns:p14="http://schemas.microsoft.com/office/powerpoint/2010/main" val="293766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Video</a:t>
            </a:r>
          </a:p>
          <a:p>
            <a:endParaRPr lang="en-US" b="1"/>
          </a:p>
          <a:p>
            <a:r>
              <a:rPr lang="en-US" b="0" i="1"/>
              <a:t>As you watch the video segment, you may take notes on Handout 9.2</a:t>
            </a:r>
            <a:r>
              <a:rPr lang="en-US" b="0" i="1" baseline="0"/>
              <a:t> under “Establishing the Day”.</a:t>
            </a:r>
          </a:p>
          <a:p>
            <a:endParaRPr lang="en-US" b="0" i="1" baseline="0"/>
          </a:p>
          <a:p>
            <a:r>
              <a:rPr lang="en-US" b="0" i="0" baseline="0"/>
              <a:t>Play the video.</a:t>
            </a:r>
            <a:endParaRPr lang="en-US" b="0" i="0"/>
          </a:p>
        </p:txBody>
      </p:sp>
      <p:sp>
        <p:nvSpPr>
          <p:cNvPr id="4" name="Slide Number Placeholder 3"/>
          <p:cNvSpPr>
            <a:spLocks noGrp="1"/>
          </p:cNvSpPr>
          <p:nvPr>
            <p:ph type="sldNum" sz="quarter" idx="10"/>
          </p:nvPr>
        </p:nvSpPr>
        <p:spPr/>
        <p:txBody>
          <a:bodyPr/>
          <a:lstStyle/>
          <a:p>
            <a:fld id="{F0C33700-83CA-564D-9B38-C1697696111E}" type="slidenum">
              <a:rPr lang="en-US" smtClean="0"/>
              <a:t>3</a:t>
            </a:fld>
            <a:endParaRPr lang="en-US"/>
          </a:p>
        </p:txBody>
      </p:sp>
    </p:spTree>
    <p:extLst>
      <p:ext uri="{BB962C8B-B14F-4D97-AF65-F5344CB8AC3E}">
        <p14:creationId xmlns:p14="http://schemas.microsoft.com/office/powerpoint/2010/main" val="2040709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Review 1</a:t>
            </a:r>
          </a:p>
          <a:p>
            <a:endParaRPr lang="en-US" b="1"/>
          </a:p>
          <a:p>
            <a:r>
              <a:rPr lang="en-US" b="0" i="1"/>
              <a:t>Let’s take a minute to practice a song so we’ll remember</a:t>
            </a:r>
            <a:r>
              <a:rPr lang="en-US" b="0" i="1" baseline="0"/>
              <a:t> it.</a:t>
            </a:r>
          </a:p>
          <a:p>
            <a:endParaRPr lang="en-US" b="0" i="1" baseline="0"/>
          </a:p>
          <a:p>
            <a:r>
              <a:rPr lang="en-US" b="0" i="0" baseline="0"/>
              <a:t>Sing the song with the whole group. You may choose to go back to the video and replay the song one more time to hear the melody and/or sing along. Lead the group in singing the song, or ask if there are any singers in the group that would like to volunteer to lead the group. You may select a small group of singers to help you lead the whole group. Practice the song one or two times until everyone is comfortable.</a:t>
            </a:r>
          </a:p>
          <a:p>
            <a:endParaRPr lang="en-US" b="0" i="0" baseline="0"/>
          </a:p>
          <a:p>
            <a:r>
              <a:rPr lang="en-US" b="0" i="0" baseline="0"/>
              <a:t>Participants may wish to write the song lyrics on their handout.</a:t>
            </a:r>
            <a:endParaRPr lang="en-US" b="0" i="0"/>
          </a:p>
        </p:txBody>
      </p:sp>
      <p:sp>
        <p:nvSpPr>
          <p:cNvPr id="4" name="Slide Number Placeholder 3"/>
          <p:cNvSpPr>
            <a:spLocks noGrp="1"/>
          </p:cNvSpPr>
          <p:nvPr>
            <p:ph type="sldNum" sz="quarter" idx="10"/>
          </p:nvPr>
        </p:nvSpPr>
        <p:spPr/>
        <p:txBody>
          <a:bodyPr/>
          <a:lstStyle/>
          <a:p>
            <a:fld id="{F0C33700-83CA-564D-9B38-C1697696111E}" type="slidenum">
              <a:rPr lang="en-US" smtClean="0"/>
              <a:t>4</a:t>
            </a:fld>
            <a:endParaRPr lang="en-US"/>
          </a:p>
        </p:txBody>
      </p:sp>
    </p:spTree>
    <p:extLst>
      <p:ext uri="{BB962C8B-B14F-4D97-AF65-F5344CB8AC3E}">
        <p14:creationId xmlns:p14="http://schemas.microsoft.com/office/powerpoint/2010/main" val="822157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Review 2</a:t>
            </a:r>
          </a:p>
          <a:p>
            <a:endParaRPr lang="en-US" b="1"/>
          </a:p>
          <a:p>
            <a:r>
              <a:rPr lang="en-US" b="0" i="1"/>
              <a:t>Let’s review what we learned in the video about establishing the day. You may include any important ideas you have written on Handout 9.2.</a:t>
            </a:r>
          </a:p>
          <a:p>
            <a:endParaRPr lang="en-US" b="0" i="1"/>
          </a:p>
          <a:p>
            <a:r>
              <a:rPr lang="en-US" b="0" i="0"/>
              <a:t>Ask participants to complete the sentences with one of the words from</a:t>
            </a:r>
            <a:r>
              <a:rPr lang="en-US" b="0" i="0" baseline="0"/>
              <a:t> the word bank. You may call on a few individuals to complete a sentence or invite them to the screen to drag and drop the word to the correct line.</a:t>
            </a:r>
          </a:p>
          <a:p>
            <a:endParaRPr lang="en-US" b="0" i="0" baseline="0"/>
          </a:p>
          <a:p>
            <a:r>
              <a:rPr lang="en-US" b="1" i="0" baseline="0"/>
              <a:t>Answers:</a:t>
            </a:r>
          </a:p>
          <a:p>
            <a:r>
              <a:rPr lang="en-US" b="0" i="0" baseline="0"/>
              <a:t>Teachers can build a </a:t>
            </a:r>
            <a:r>
              <a:rPr lang="en-US" b="1" i="0" u="sng" baseline="0"/>
              <a:t>routine</a:t>
            </a:r>
            <a:r>
              <a:rPr lang="en-US" b="0" i="0" baseline="0"/>
              <a:t> by having one student ask his classmates the </a:t>
            </a:r>
            <a:r>
              <a:rPr lang="en-US" b="1" i="0" u="sng" baseline="0"/>
              <a:t>day and date</a:t>
            </a:r>
            <a:r>
              <a:rPr lang="en-US" b="0" i="0" baseline="0"/>
              <a:t>. This helps students be more </a:t>
            </a:r>
            <a:r>
              <a:rPr lang="en-US" b="1" i="0" u="sng" baseline="0"/>
              <a:t>active</a:t>
            </a:r>
            <a:r>
              <a:rPr lang="en-US" b="0" i="0" baseline="0"/>
              <a:t> in their learning and takes the teacher away from the </a:t>
            </a:r>
            <a:r>
              <a:rPr lang="en-US" b="1" i="0" u="sng" baseline="0"/>
              <a:t>center</a:t>
            </a:r>
            <a:r>
              <a:rPr lang="en-US" b="0" i="0" baseline="0"/>
              <a:t> of the classroom.</a:t>
            </a:r>
          </a:p>
          <a:p>
            <a:endParaRPr lang="en-US" b="0" i="0" baseline="0"/>
          </a:p>
          <a:p>
            <a:r>
              <a:rPr lang="en-US" b="0" i="0" baseline="0"/>
              <a:t>Students </a:t>
            </a:r>
            <a:r>
              <a:rPr lang="en-US" b="1" i="0" u="sng" baseline="0"/>
              <a:t>get</a:t>
            </a:r>
            <a:r>
              <a:rPr lang="en-US" b="0" i="0" baseline="0"/>
              <a:t> more language practice by </a:t>
            </a:r>
            <a:r>
              <a:rPr lang="en-US" b="1" i="0" u="sng" baseline="0"/>
              <a:t>spelling</a:t>
            </a:r>
            <a:r>
              <a:rPr lang="en-US" b="0" i="0" baseline="0"/>
              <a:t> the word as it is written on the board and </a:t>
            </a:r>
            <a:r>
              <a:rPr lang="en-US" b="1" i="0" u="sng" baseline="0"/>
              <a:t>chanting</a:t>
            </a:r>
            <a:r>
              <a:rPr lang="en-US" b="1" i="0" baseline="0"/>
              <a:t> </a:t>
            </a:r>
            <a:r>
              <a:rPr lang="en-US" b="0" i="0" baseline="0"/>
              <a:t>the days of the week and the months of the year.</a:t>
            </a:r>
            <a:endParaRPr lang="en-US" b="0" i="0"/>
          </a:p>
        </p:txBody>
      </p:sp>
      <p:sp>
        <p:nvSpPr>
          <p:cNvPr id="4" name="Slide Number Placeholder 3"/>
          <p:cNvSpPr>
            <a:spLocks noGrp="1"/>
          </p:cNvSpPr>
          <p:nvPr>
            <p:ph type="sldNum" sz="quarter" idx="10"/>
          </p:nvPr>
        </p:nvSpPr>
        <p:spPr/>
        <p:txBody>
          <a:bodyPr/>
          <a:lstStyle/>
          <a:p>
            <a:fld id="{F0C33700-83CA-564D-9B38-C1697696111E}" type="slidenum">
              <a:rPr lang="en-US" smtClean="0"/>
              <a:t>5</a:t>
            </a:fld>
            <a:endParaRPr lang="en-US"/>
          </a:p>
        </p:txBody>
      </p:sp>
    </p:spTree>
    <p:extLst>
      <p:ext uri="{BB962C8B-B14F-4D97-AF65-F5344CB8AC3E}">
        <p14:creationId xmlns:p14="http://schemas.microsoft.com/office/powerpoint/2010/main" val="15212947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523999" y="4032081"/>
            <a:ext cx="9144000" cy="605340"/>
          </a:xfrm>
          <a:ln>
            <a:noFill/>
          </a:ln>
        </p:spPr>
        <p:txBody>
          <a:bodyPr>
            <a:normAutofit/>
          </a:bodyPr>
          <a:lstStyle>
            <a:lvl1pPr marL="0" marR="0" indent="0" algn="l" defTabSz="914400" eaLnBrk="1" fontAlgn="auto" latinLnBrk="0" hangingPunct="1">
              <a:lnSpc>
                <a:spcPct val="100000"/>
              </a:lnSpc>
              <a:spcBef>
                <a:spcPts val="0"/>
              </a:spcBef>
              <a:spcAft>
                <a:spcPts val="0"/>
              </a:spcAft>
              <a:buClrTx/>
              <a:buSzTx/>
              <a:buFontTx/>
              <a:buNone/>
              <a:tabLst/>
              <a:defRPr sz="32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defTabSz="914400" eaLnBrk="1" fontAlgn="auto" latinLnBrk="0" hangingPunct="1">
              <a:lnSpc>
                <a:spcPct val="100000"/>
              </a:lnSpc>
              <a:spcBef>
                <a:spcPts val="0"/>
              </a:spcBef>
              <a:spcAft>
                <a:spcPts val="0"/>
              </a:spcAft>
              <a:buClrTx/>
              <a:buSzTx/>
              <a:buFontTx/>
              <a:buNone/>
              <a:tabLst/>
              <a:defRPr/>
            </a:pPr>
            <a:r>
              <a:rPr lang="en-US"/>
              <a:t>XXXX</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1483" y="-382125"/>
            <a:ext cx="5689032" cy="4267200"/>
          </a:xfrm>
          <a:prstGeom prst="rect">
            <a:avLst/>
          </a:prstGeom>
        </p:spPr>
      </p:pic>
      <p:sp>
        <p:nvSpPr>
          <p:cNvPr id="9" name="Subtitle 2"/>
          <p:cNvSpPr txBox="1">
            <a:spLocks/>
          </p:cNvSpPr>
          <p:nvPr/>
        </p:nvSpPr>
        <p:spPr>
          <a:xfrm>
            <a:off x="1523999" y="3426741"/>
            <a:ext cx="9144000" cy="605340"/>
          </a:xfrm>
          <a:prstGeom prst="rect">
            <a:avLst/>
          </a:prstGeom>
        </p:spPr>
        <p:txBody>
          <a:bodyPr vert="horz" lIns="91440" tIns="45720" rIns="91440" bIns="45720" rtlCol="0">
            <a:normAutofit/>
          </a:bodyPr>
          <a:lstStyle>
            <a:lvl1pPr marL="0" marR="0" indent="0" algn="l" defTabSz="914400" rtl="0" eaLnBrk="1" fontAlgn="auto" latinLnBrk="0" hangingPunct="1">
              <a:lnSpc>
                <a:spcPct val="100000"/>
              </a:lnSpc>
              <a:spcBef>
                <a:spcPts val="0"/>
              </a:spcBef>
              <a:spcAft>
                <a:spcPts val="0"/>
              </a:spcAft>
              <a:buClrTx/>
              <a:buSzTx/>
              <a:buFontTx/>
              <a:buNone/>
              <a:tabLst/>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defRPr/>
            </a:pPr>
            <a:r>
              <a:rPr lang="en-US">
                <a:solidFill>
                  <a:srgbClr val="FFC000"/>
                </a:solidFill>
              </a:rPr>
              <a:t>Preview and Review Slides For:</a:t>
            </a:r>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Preview">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38200" y="980673"/>
            <a:ext cx="10515600" cy="4351338"/>
          </a:xfrm>
        </p:spPr>
        <p:txBody>
          <a:bodyPr/>
          <a:lstStyle>
            <a:lvl1pPr>
              <a:defRPr sz="320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XXXXX</a:t>
            </a:r>
          </a:p>
        </p:txBody>
      </p:sp>
      <p:sp>
        <p:nvSpPr>
          <p:cNvPr id="7" name="Subtitle 2"/>
          <p:cNvSpPr txBox="1">
            <a:spLocks/>
          </p:cNvSpPr>
          <p:nvPr/>
        </p:nvSpPr>
        <p:spPr>
          <a:xfrm>
            <a:off x="5545720" y="6279392"/>
            <a:ext cx="1100559" cy="387626"/>
          </a:xfrm>
          <a:prstGeom prst="rect">
            <a:avLst/>
          </a:prstGeom>
        </p:spPr>
        <p:txBody>
          <a:bodyPr vert="horz" lIns="91440" tIns="45720" rIns="91440" bIns="45720" rtlCol="0">
            <a:normAutofit lnSpcReduction="10000"/>
          </a:bodyPr>
          <a:lstStyle>
            <a:lvl1pPr marL="0" marR="0" indent="0" algn="l" defTabSz="914400" rtl="0" eaLnBrk="1" fontAlgn="auto" latinLnBrk="0" hangingPunct="1">
              <a:lnSpc>
                <a:spcPct val="100000"/>
              </a:lnSpc>
              <a:spcBef>
                <a:spcPts val="0"/>
              </a:spcBef>
              <a:spcAft>
                <a:spcPts val="0"/>
              </a:spcAft>
              <a:buClrTx/>
              <a:buSzTx/>
              <a:buFontTx/>
              <a:buNone/>
              <a:tabLst/>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defRPr/>
            </a:pPr>
            <a:r>
              <a:rPr lang="en-US" sz="2000">
                <a:solidFill>
                  <a:srgbClr val="FFC000"/>
                </a:solidFill>
              </a:rPr>
              <a:t>Preview</a:t>
            </a: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Video">
    <p:spTree>
      <p:nvGrpSpPr>
        <p:cNvPr id="1" name=""/>
        <p:cNvGrpSpPr/>
        <p:nvPr/>
      </p:nvGrpSpPr>
      <p:grpSpPr>
        <a:xfrm>
          <a:off x="0" y="0"/>
          <a:ext cx="0" cy="0"/>
          <a:chOff x="0" y="0"/>
          <a:chExt cx="0" cy="0"/>
        </a:xfrm>
      </p:grpSpPr>
      <p:sp>
        <p:nvSpPr>
          <p:cNvPr id="7" name="Subtitle 2"/>
          <p:cNvSpPr txBox="1">
            <a:spLocks/>
          </p:cNvSpPr>
          <p:nvPr/>
        </p:nvSpPr>
        <p:spPr>
          <a:xfrm>
            <a:off x="5545720" y="6279392"/>
            <a:ext cx="1100559" cy="387626"/>
          </a:xfrm>
          <a:prstGeom prst="rect">
            <a:avLst/>
          </a:prstGeom>
        </p:spPr>
        <p:txBody>
          <a:bodyPr vert="horz" lIns="91440" tIns="45720" rIns="91440" bIns="45720" rtlCol="0">
            <a:normAutofit lnSpcReduction="10000"/>
          </a:bodyPr>
          <a:lstStyle>
            <a:lvl1pPr marL="0" marR="0" indent="0" algn="l" defTabSz="914400" rtl="0" eaLnBrk="1" fontAlgn="auto" latinLnBrk="0" hangingPunct="1">
              <a:lnSpc>
                <a:spcPct val="100000"/>
              </a:lnSpc>
              <a:spcBef>
                <a:spcPts val="0"/>
              </a:spcBef>
              <a:spcAft>
                <a:spcPts val="0"/>
              </a:spcAft>
              <a:buClrTx/>
              <a:buSzTx/>
              <a:buFontTx/>
              <a:buNone/>
              <a:tabLst/>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defRPr/>
            </a:pPr>
            <a:r>
              <a:rPr lang="en-US" sz="2000">
                <a:solidFill>
                  <a:srgbClr val="FFC000"/>
                </a:solidFill>
              </a:rPr>
              <a:t>Video</a:t>
            </a:r>
          </a:p>
        </p:txBody>
      </p:sp>
      <p:sp>
        <p:nvSpPr>
          <p:cNvPr id="4" name="Subtitle 2"/>
          <p:cNvSpPr txBox="1">
            <a:spLocks/>
          </p:cNvSpPr>
          <p:nvPr/>
        </p:nvSpPr>
        <p:spPr>
          <a:xfrm>
            <a:off x="4571998" y="2906041"/>
            <a:ext cx="3048001" cy="605340"/>
          </a:xfrm>
          <a:prstGeom prst="rect">
            <a:avLst/>
          </a:prstGeom>
        </p:spPr>
        <p:txBody>
          <a:bodyPr vert="horz" lIns="91440" tIns="45720" rIns="91440" bIns="45720" rtlCol="0">
            <a:normAutofit/>
          </a:bodyPr>
          <a:lstStyle>
            <a:lvl1pPr marL="0" marR="0" indent="0" algn="l" defTabSz="914400" rtl="0" eaLnBrk="1" fontAlgn="auto" latinLnBrk="0" hangingPunct="1">
              <a:lnSpc>
                <a:spcPct val="100000"/>
              </a:lnSpc>
              <a:spcBef>
                <a:spcPts val="0"/>
              </a:spcBef>
              <a:spcAft>
                <a:spcPts val="0"/>
              </a:spcAft>
              <a:buClrTx/>
              <a:buSzTx/>
              <a:buFontTx/>
              <a:buNone/>
              <a:tabLst/>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defRPr/>
            </a:pPr>
            <a:r>
              <a:rPr lang="en-US">
                <a:solidFill>
                  <a:schemeClr val="tx1"/>
                </a:solidFill>
              </a:rPr>
              <a:t>Watch the video.</a:t>
            </a: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Review">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38200" y="980673"/>
            <a:ext cx="10515600" cy="4351338"/>
          </a:xfrm>
        </p:spPr>
        <p:txBody>
          <a:bodyPr/>
          <a:lstStyle>
            <a:lvl1pPr>
              <a:defRPr sz="320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XXXXX</a:t>
            </a:r>
          </a:p>
        </p:txBody>
      </p:sp>
      <p:sp>
        <p:nvSpPr>
          <p:cNvPr id="4" name="Subtitle 2"/>
          <p:cNvSpPr txBox="1">
            <a:spLocks/>
          </p:cNvSpPr>
          <p:nvPr/>
        </p:nvSpPr>
        <p:spPr>
          <a:xfrm>
            <a:off x="5622161" y="6290967"/>
            <a:ext cx="1033282" cy="387626"/>
          </a:xfrm>
          <a:prstGeom prst="rect">
            <a:avLst/>
          </a:prstGeom>
        </p:spPr>
        <p:txBody>
          <a:bodyPr vert="horz" lIns="91440" tIns="45720" rIns="91440" bIns="45720" rtlCol="0">
            <a:normAutofit lnSpcReduction="10000"/>
          </a:bodyPr>
          <a:lstStyle>
            <a:lvl1pPr marL="0" marR="0" indent="0" algn="l" defTabSz="914400" rtl="0" eaLnBrk="1" fontAlgn="auto" latinLnBrk="0" hangingPunct="1">
              <a:lnSpc>
                <a:spcPct val="100000"/>
              </a:lnSpc>
              <a:spcBef>
                <a:spcPts val="0"/>
              </a:spcBef>
              <a:spcAft>
                <a:spcPts val="0"/>
              </a:spcAft>
              <a:buClrTx/>
              <a:buSzTx/>
              <a:buFontTx/>
              <a:buNone/>
              <a:tabLst/>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defRPr/>
            </a:pPr>
            <a:r>
              <a:rPr lang="en-US" sz="2000">
                <a:solidFill>
                  <a:srgbClr val="FFC000"/>
                </a:solidFill>
              </a:rPr>
              <a:t>Review</a:t>
            </a: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4C8D2C-803B-FB42-920B-B25A0C0F3F04}" type="datetimeFigureOut">
              <a:rPr lang="en-US" smtClean="0"/>
              <a:t>8/10/2017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0BAF80-E92B-F943-AC55-6C20FF4549A0}" type="slidenum">
              <a:rPr lang="en-US" smtClean="0"/>
              <a:t>‹#›</a:t>
            </a:fld>
            <a:endParaRPr lang="en-US"/>
          </a:p>
        </p:txBody>
      </p:sp>
    </p:spTree>
    <p:extLst>
      <p:ext uri="{BB962C8B-B14F-4D97-AF65-F5344CB8AC3E}">
        <p14:creationId xmlns:p14="http://schemas.microsoft.com/office/powerpoint/2010/main" val="12443990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4C8D2C-803B-FB42-920B-B25A0C0F3F04}" type="datetimeFigureOut">
              <a:rPr lang="en-US" smtClean="0"/>
              <a:t>8/10/2017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0BAF80-E92B-F943-AC55-6C20FF4549A0}" type="slidenum">
              <a:rPr lang="en-US" smtClean="0"/>
              <a:t>‹#›</a:t>
            </a:fld>
            <a:endParaRPr lang="en-US"/>
          </a:p>
        </p:txBody>
      </p:sp>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6700" y="5889122"/>
            <a:ext cx="1714500" cy="708163"/>
          </a:xfrm>
          <a:prstGeom prst="rect">
            <a:avLst/>
          </a:prstGeom>
        </p:spPr>
      </p:pic>
    </p:spTree>
    <p:extLst>
      <p:ext uri="{BB962C8B-B14F-4D97-AF65-F5344CB8AC3E}">
        <p14:creationId xmlns:p14="http://schemas.microsoft.com/office/powerpoint/2010/main" val="34800037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a:t>Starting and Ending Class </a:t>
            </a:r>
            <a:r>
              <a:rPr lang="mr-IN"/>
              <a:t>–</a:t>
            </a:r>
            <a:r>
              <a:rPr lang="en-US"/>
              <a:t> Establishing the Day</a:t>
            </a:r>
          </a:p>
        </p:txBody>
      </p:sp>
    </p:spTree>
    <p:extLst>
      <p:ext uri="{BB962C8B-B14F-4D97-AF65-F5344CB8AC3E}">
        <p14:creationId xmlns:p14="http://schemas.microsoft.com/office/powerpoint/2010/main" val="823915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88758"/>
            <a:ext cx="10515600" cy="6047874"/>
          </a:xfr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a:t>A great way to begin class is establishing what day and date it is with your young learners of English.</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a:p>
          <a:p>
            <a:pPr marR="0" lvl="0" algn="ctr" defTabSz="914400" eaLnBrk="1" fontAlgn="auto" latinLnBrk="0" hangingPunct="1">
              <a:lnSpc>
                <a:spcPct val="100000"/>
              </a:lnSpc>
              <a:spcBef>
                <a:spcPts val="0"/>
              </a:spcBef>
              <a:spcAft>
                <a:spcPts val="1000"/>
              </a:spcAft>
              <a:buClrTx/>
              <a:buSzTx/>
              <a:buFont typeface="Courier New" charset="0"/>
              <a:buChar char="o"/>
              <a:tabLst/>
              <a:defRPr/>
            </a:pPr>
            <a:r>
              <a:rPr lang="en-US"/>
              <a:t>True</a:t>
            </a:r>
          </a:p>
          <a:p>
            <a:pPr marR="0" lvl="0" algn="ctr" defTabSz="914400" eaLnBrk="1" fontAlgn="auto" latinLnBrk="0" hangingPunct="1">
              <a:lnSpc>
                <a:spcPct val="100000"/>
              </a:lnSpc>
              <a:spcBef>
                <a:spcPts val="0"/>
              </a:spcBef>
              <a:spcAft>
                <a:spcPts val="1000"/>
              </a:spcAft>
              <a:buClrTx/>
              <a:buSzTx/>
              <a:buFont typeface="Courier New" charset="0"/>
              <a:buChar char="o"/>
              <a:tabLst/>
              <a:defRPr/>
            </a:pPr>
            <a:r>
              <a:rPr lang="en-US"/>
              <a:t>False</a:t>
            </a:r>
          </a:p>
          <a:p>
            <a:pPr marL="0" indent="0" algn="ctr">
              <a:lnSpc>
                <a:spcPct val="100000"/>
              </a:lnSpc>
              <a:spcBef>
                <a:spcPts val="0"/>
              </a:spcBef>
              <a:buFontTx/>
              <a:buNone/>
            </a:pPr>
            <a:endParaRPr lang="en-US" b="1"/>
          </a:p>
          <a:p>
            <a:pPr marL="0" indent="0" algn="ctr">
              <a:lnSpc>
                <a:spcPct val="100000"/>
              </a:lnSpc>
              <a:spcBef>
                <a:spcPts val="0"/>
              </a:spcBef>
              <a:buFontTx/>
              <a:buNone/>
            </a:pPr>
            <a:r>
              <a:rPr lang="en-US" b="1"/>
              <a:t>One way to incorporate language practice is to sing a song about the days of the week.</a:t>
            </a:r>
          </a:p>
          <a:p>
            <a:pPr marL="0" indent="0" algn="ctr">
              <a:lnSpc>
                <a:spcPct val="100000"/>
              </a:lnSpc>
              <a:spcBef>
                <a:spcPts val="0"/>
              </a:spcBef>
              <a:buFontTx/>
              <a:buNone/>
            </a:pPr>
            <a:endParaRPr lang="en-US"/>
          </a:p>
          <a:p>
            <a:pPr lvl="0" algn="ctr">
              <a:lnSpc>
                <a:spcPct val="100000"/>
              </a:lnSpc>
              <a:spcBef>
                <a:spcPts val="0"/>
              </a:spcBef>
              <a:spcAft>
                <a:spcPts val="1000"/>
              </a:spcAft>
              <a:buFont typeface="Courier New" charset="0"/>
              <a:buChar char="o"/>
              <a:defRPr/>
            </a:pPr>
            <a:r>
              <a:rPr lang="en-US"/>
              <a:t>True</a:t>
            </a:r>
          </a:p>
          <a:p>
            <a:pPr lvl="0" algn="ctr">
              <a:lnSpc>
                <a:spcPct val="100000"/>
              </a:lnSpc>
              <a:spcBef>
                <a:spcPts val="0"/>
              </a:spcBef>
              <a:spcAft>
                <a:spcPts val="1000"/>
              </a:spcAft>
              <a:buFont typeface="Courier New" charset="0"/>
              <a:buChar char="o"/>
              <a:defRPr/>
            </a:pPr>
            <a:r>
              <a:rPr lang="en-US"/>
              <a:t>False</a:t>
            </a:r>
          </a:p>
          <a:p>
            <a:pPr marL="0" indent="0" algn="ctr">
              <a:lnSpc>
                <a:spcPct val="100000"/>
              </a:lnSpc>
              <a:spcBef>
                <a:spcPts val="0"/>
              </a:spcBef>
              <a:buFontTx/>
              <a:buNone/>
            </a:pPr>
            <a:endParaRPr lang="en-US"/>
          </a:p>
          <a:p>
            <a:pPr marL="0" indent="0" algn="ctr">
              <a:lnSpc>
                <a:spcPct val="100000"/>
              </a:lnSpc>
              <a:spcBef>
                <a:spcPts val="0"/>
              </a:spcBef>
              <a:buFontTx/>
              <a:buNone/>
            </a:pPr>
            <a:endParaRPr lang="en-US"/>
          </a:p>
          <a:p>
            <a:pPr marL="0" marR="0" lvl="0" indent="0" algn="ctr" defTabSz="914400" eaLnBrk="1" fontAlgn="auto" latinLnBrk="0" hangingPunct="1">
              <a:lnSpc>
                <a:spcPct val="100000"/>
              </a:lnSpc>
              <a:spcBef>
                <a:spcPts val="0"/>
              </a:spcBef>
              <a:spcAft>
                <a:spcPts val="1000"/>
              </a:spcAft>
              <a:buClrTx/>
              <a:buSzTx/>
              <a:buNone/>
              <a:tabLst/>
              <a:defRPr/>
            </a:pPr>
            <a:endParaRPr lang="en-US"/>
          </a:p>
          <a:p>
            <a:pPr marL="0" marR="0" lvl="0" indent="0" algn="ctr" defTabSz="914400" eaLnBrk="1" fontAlgn="auto" latinLnBrk="0" hangingPunct="1">
              <a:lnSpc>
                <a:spcPct val="100000"/>
              </a:lnSpc>
              <a:spcBef>
                <a:spcPts val="0"/>
              </a:spcBef>
              <a:spcAft>
                <a:spcPts val="0"/>
              </a:spcAft>
              <a:buClrTx/>
              <a:buSzTx/>
              <a:buFontTx/>
              <a:buNone/>
              <a:tabLst/>
              <a:defRPr/>
            </a:pPr>
            <a:endParaRPr lang="en-US"/>
          </a:p>
          <a:p>
            <a:pPr marL="0" marR="0" lvl="0" indent="0" algn="ctr" defTabSz="914400" eaLnBrk="1" fontAlgn="auto" latinLnBrk="0" hangingPunct="1">
              <a:lnSpc>
                <a:spcPct val="100000"/>
              </a:lnSpc>
              <a:spcBef>
                <a:spcPts val="0"/>
              </a:spcBef>
              <a:spcAft>
                <a:spcPts val="0"/>
              </a:spcAft>
              <a:buClrTx/>
              <a:buSzTx/>
              <a:buFontTx/>
              <a:buNone/>
              <a:tabLst/>
              <a:defRPr/>
            </a:pPr>
            <a:endParaRPr lang="en-US"/>
          </a:p>
        </p:txBody>
      </p:sp>
    </p:spTree>
    <p:extLst>
      <p:ext uri="{BB962C8B-B14F-4D97-AF65-F5344CB8AC3E}">
        <p14:creationId xmlns:p14="http://schemas.microsoft.com/office/powerpoint/2010/main" val="526747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4927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38237" y="481263"/>
            <a:ext cx="5915526" cy="5438274"/>
          </a:xfrm>
        </p:spPr>
        <p:txBody>
          <a:bodyPr>
            <a:normAutofit lnSpcReduction="10000"/>
          </a:bodyPr>
          <a:lstStyle/>
          <a:p>
            <a:pPr marL="0" lvl="0" indent="0">
              <a:lnSpc>
                <a:spcPct val="100000"/>
              </a:lnSpc>
              <a:spcBef>
                <a:spcPts val="0"/>
              </a:spcBef>
              <a:buNone/>
              <a:defRPr/>
            </a:pPr>
            <a:r>
              <a:rPr lang="en-US" sz="4400" b="1"/>
              <a:t>Seven Days in a Week</a:t>
            </a:r>
          </a:p>
          <a:p>
            <a:pPr marL="0" lvl="0" indent="0">
              <a:lnSpc>
                <a:spcPct val="100000"/>
              </a:lnSpc>
              <a:spcBef>
                <a:spcPts val="0"/>
              </a:spcBef>
              <a:buNone/>
              <a:defRPr/>
            </a:pPr>
            <a:endParaRPr lang="en-US"/>
          </a:p>
          <a:p>
            <a:pPr marL="0" marR="0" lvl="0" indent="0" defTabSz="914400" eaLnBrk="1" fontAlgn="auto" latinLnBrk="0" hangingPunct="1">
              <a:lnSpc>
                <a:spcPct val="100000"/>
              </a:lnSpc>
              <a:spcBef>
                <a:spcPts val="0"/>
              </a:spcBef>
              <a:spcAft>
                <a:spcPts val="0"/>
              </a:spcAft>
              <a:buClrTx/>
              <a:buSzTx/>
              <a:buFontTx/>
              <a:buNone/>
              <a:tabLst/>
              <a:defRPr/>
            </a:pPr>
            <a:r>
              <a:rPr lang="en-US"/>
              <a:t>There’s seven days in a week,</a:t>
            </a:r>
          </a:p>
          <a:p>
            <a:pPr marL="0" marR="0" lvl="0" indent="0" defTabSz="914400" eaLnBrk="1" fontAlgn="auto" latinLnBrk="0" hangingPunct="1">
              <a:lnSpc>
                <a:spcPct val="100000"/>
              </a:lnSpc>
              <a:spcBef>
                <a:spcPts val="0"/>
              </a:spcBef>
              <a:spcAft>
                <a:spcPts val="0"/>
              </a:spcAft>
              <a:buClrTx/>
              <a:buSzTx/>
              <a:buFontTx/>
              <a:buNone/>
              <a:tabLst/>
              <a:defRPr/>
            </a:pPr>
            <a:r>
              <a:rPr lang="en-US"/>
              <a:t>seven days in a week,</a:t>
            </a:r>
          </a:p>
          <a:p>
            <a:pPr marL="0" marR="0" lvl="0" indent="0" defTabSz="914400" eaLnBrk="1" fontAlgn="auto" latinLnBrk="0" hangingPunct="1">
              <a:lnSpc>
                <a:spcPct val="100000"/>
              </a:lnSpc>
              <a:spcBef>
                <a:spcPts val="0"/>
              </a:spcBef>
              <a:spcAft>
                <a:spcPts val="0"/>
              </a:spcAft>
              <a:buClrTx/>
              <a:buSzTx/>
              <a:buFontTx/>
              <a:buNone/>
              <a:tabLst/>
              <a:defRPr/>
            </a:pPr>
            <a:r>
              <a:rPr lang="en-US"/>
              <a:t>seven days in a week,</a:t>
            </a:r>
          </a:p>
          <a:p>
            <a:pPr marL="0" marR="0" lvl="0" indent="0" defTabSz="914400" eaLnBrk="1" fontAlgn="auto" latinLnBrk="0" hangingPunct="1">
              <a:lnSpc>
                <a:spcPct val="100000"/>
              </a:lnSpc>
              <a:spcBef>
                <a:spcPts val="0"/>
              </a:spcBef>
              <a:spcAft>
                <a:spcPts val="0"/>
              </a:spcAft>
              <a:buClrTx/>
              <a:buSzTx/>
              <a:buFontTx/>
              <a:buNone/>
              <a:tabLst/>
              <a:defRPr/>
            </a:pPr>
            <a:r>
              <a:rPr lang="en-US"/>
              <a:t>and I can say them all.</a:t>
            </a:r>
          </a:p>
          <a:p>
            <a:pPr marL="0" marR="0" lvl="0" indent="0" defTabSz="914400" eaLnBrk="1" fontAlgn="auto" latinLnBrk="0" hangingPunct="1">
              <a:lnSpc>
                <a:spcPct val="100000"/>
              </a:lnSpc>
              <a:spcBef>
                <a:spcPts val="0"/>
              </a:spcBef>
              <a:spcAft>
                <a:spcPts val="0"/>
              </a:spcAft>
              <a:buClrTx/>
              <a:buSzTx/>
              <a:buFontTx/>
              <a:buNone/>
              <a:tabLst/>
              <a:defRPr/>
            </a:pPr>
            <a:endParaRPr lang="en-US"/>
          </a:p>
          <a:p>
            <a:pPr marL="0" marR="0" lvl="0" indent="0" defTabSz="914400" eaLnBrk="1" fontAlgn="auto" latinLnBrk="0" hangingPunct="1">
              <a:lnSpc>
                <a:spcPct val="100000"/>
              </a:lnSpc>
              <a:spcBef>
                <a:spcPts val="0"/>
              </a:spcBef>
              <a:spcAft>
                <a:spcPts val="0"/>
              </a:spcAft>
              <a:buClrTx/>
              <a:buSzTx/>
              <a:buFontTx/>
              <a:buNone/>
              <a:tabLst/>
              <a:defRPr/>
            </a:pPr>
            <a:r>
              <a:rPr lang="en-US"/>
              <a:t>Sunday, Monday, and Tuesday.</a:t>
            </a:r>
          </a:p>
          <a:p>
            <a:pPr marL="0" marR="0" lvl="0" indent="0" defTabSz="914400" eaLnBrk="1" fontAlgn="auto" latinLnBrk="0" hangingPunct="1">
              <a:lnSpc>
                <a:spcPct val="100000"/>
              </a:lnSpc>
              <a:spcBef>
                <a:spcPts val="0"/>
              </a:spcBef>
              <a:spcAft>
                <a:spcPts val="0"/>
              </a:spcAft>
              <a:buClrTx/>
              <a:buSzTx/>
              <a:buFontTx/>
              <a:buNone/>
              <a:tabLst/>
              <a:defRPr/>
            </a:pPr>
            <a:r>
              <a:rPr lang="en-US"/>
              <a:t>Wednesday, Thursday, and Friday.</a:t>
            </a:r>
          </a:p>
          <a:p>
            <a:pPr marL="0" marR="0" lvl="0" indent="0" defTabSz="914400" eaLnBrk="1" fontAlgn="auto" latinLnBrk="0" hangingPunct="1">
              <a:lnSpc>
                <a:spcPct val="100000"/>
              </a:lnSpc>
              <a:spcBef>
                <a:spcPts val="0"/>
              </a:spcBef>
              <a:spcAft>
                <a:spcPts val="0"/>
              </a:spcAft>
              <a:buClrTx/>
              <a:buSzTx/>
              <a:buFontTx/>
              <a:buNone/>
              <a:tabLst/>
              <a:defRPr/>
            </a:pPr>
            <a:r>
              <a:rPr lang="en-US"/>
              <a:t>Saturday is a last day,</a:t>
            </a:r>
          </a:p>
          <a:p>
            <a:pPr marL="0" marR="0" lvl="0" indent="0" defTabSz="914400" eaLnBrk="1" fontAlgn="auto" latinLnBrk="0" hangingPunct="1">
              <a:lnSpc>
                <a:spcPct val="100000"/>
              </a:lnSpc>
              <a:spcBef>
                <a:spcPts val="0"/>
              </a:spcBef>
              <a:spcAft>
                <a:spcPts val="0"/>
              </a:spcAft>
              <a:buClrTx/>
              <a:buSzTx/>
              <a:buFontTx/>
              <a:buNone/>
              <a:tabLst/>
              <a:defRPr/>
            </a:pPr>
            <a:r>
              <a:rPr lang="en-US"/>
              <a:t>and I can say them all.</a:t>
            </a:r>
          </a:p>
        </p:txBody>
      </p:sp>
    </p:spTree>
    <p:extLst>
      <p:ext uri="{BB962C8B-B14F-4D97-AF65-F5344CB8AC3E}">
        <p14:creationId xmlns:p14="http://schemas.microsoft.com/office/powerpoint/2010/main" val="1789187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6463"/>
            <a:ext cx="10515600" cy="4363454"/>
          </a:xfrm>
        </p:spPr>
        <p:txBody>
          <a:bodyPr>
            <a:normAutofit fontScale="92500" lnSpcReduction="1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i="1"/>
              <a:t>Complete the paragraphs with the correct words.</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i="1"/>
          </a:p>
          <a:p>
            <a:pPr marL="0" marR="0" lvl="0" indent="0" defTabSz="914400" eaLnBrk="1" fontAlgn="auto" latinLnBrk="0" hangingPunct="1">
              <a:lnSpc>
                <a:spcPct val="100000"/>
              </a:lnSpc>
              <a:spcBef>
                <a:spcPts val="0"/>
              </a:spcBef>
              <a:spcAft>
                <a:spcPts val="0"/>
              </a:spcAft>
              <a:buClrTx/>
              <a:buSzTx/>
              <a:buFontTx/>
              <a:buNone/>
              <a:tabLst/>
              <a:defRPr/>
            </a:pPr>
            <a:r>
              <a:rPr lang="en-US"/>
              <a:t>Teachers can build a _______ by having one student ask his classmates the _______. This helps students be more _______ in their learning and takes the teacher away from the _______ of the classroom.</a:t>
            </a:r>
          </a:p>
          <a:p>
            <a:pPr marL="0" marR="0" lvl="0" indent="0" defTabSz="914400" eaLnBrk="1" fontAlgn="auto" latinLnBrk="0" hangingPunct="1">
              <a:lnSpc>
                <a:spcPct val="100000"/>
              </a:lnSpc>
              <a:spcBef>
                <a:spcPts val="0"/>
              </a:spcBef>
              <a:spcAft>
                <a:spcPts val="0"/>
              </a:spcAft>
              <a:buClrTx/>
              <a:buSzTx/>
              <a:buFontTx/>
              <a:buNone/>
              <a:tabLst/>
              <a:defRPr/>
            </a:pPr>
            <a:endParaRPr lang="en-US"/>
          </a:p>
          <a:p>
            <a:pPr marL="0" marR="0" lvl="0" indent="0" defTabSz="914400" eaLnBrk="1" fontAlgn="auto" latinLnBrk="0" hangingPunct="1">
              <a:lnSpc>
                <a:spcPct val="100000"/>
              </a:lnSpc>
              <a:spcBef>
                <a:spcPts val="0"/>
              </a:spcBef>
              <a:spcAft>
                <a:spcPts val="0"/>
              </a:spcAft>
              <a:buClrTx/>
              <a:buSzTx/>
              <a:buFontTx/>
              <a:buNone/>
              <a:tabLst/>
              <a:defRPr/>
            </a:pPr>
            <a:r>
              <a:rPr lang="en-US"/>
              <a:t>Students _______ more language practice by _______ the word as it is written on the board and _______ the days of the week and the months of the year.</a:t>
            </a:r>
          </a:p>
        </p:txBody>
      </p:sp>
      <p:graphicFrame>
        <p:nvGraphicFramePr>
          <p:cNvPr id="4" name="Table 3"/>
          <p:cNvGraphicFramePr>
            <a:graphicFrameLocks noGrp="1"/>
          </p:cNvGraphicFramePr>
          <p:nvPr>
            <p:extLst>
              <p:ext uri="{D42A27DB-BD31-4B8C-83A1-F6EECF244321}">
                <p14:modId xmlns:p14="http://schemas.microsoft.com/office/powerpoint/2010/main" val="769206776"/>
              </p:ext>
            </p:extLst>
          </p:nvPr>
        </p:nvGraphicFramePr>
        <p:xfrm>
          <a:off x="2032000" y="4539917"/>
          <a:ext cx="8127999" cy="1371600"/>
        </p:xfrm>
        <a:graphic>
          <a:graphicData uri="http://schemas.openxmlformats.org/drawingml/2006/table">
            <a:tbl>
              <a:tblPr firstRow="1" bandRow="1">
                <a:tableStyleId>{616DA210-FB5B-4158-B5E0-FEB733F419BA}</a:tableStyleId>
              </a:tblPr>
              <a:tblGrid>
                <a:gridCol w="2709333">
                  <a:extLst>
                    <a:ext uri="{9D8B030D-6E8A-4147-A177-3AD203B41FA5}">
                      <a16:colId xmlns:a16="http://schemas.microsoft.com/office/drawing/2014/main" val="20000"/>
                    </a:ext>
                  </a:extLst>
                </a:gridCol>
                <a:gridCol w="2709333">
                  <a:extLst>
                    <a:ext uri="{9D8B030D-6E8A-4147-A177-3AD203B41FA5}">
                      <a16:colId xmlns:a16="http://schemas.microsoft.com/office/drawing/2014/main" val="20001"/>
                    </a:ext>
                  </a:extLst>
                </a:gridCol>
                <a:gridCol w="2709333">
                  <a:extLst>
                    <a:ext uri="{9D8B030D-6E8A-4147-A177-3AD203B41FA5}">
                      <a16:colId xmlns:a16="http://schemas.microsoft.com/office/drawing/2014/main" val="20002"/>
                    </a:ext>
                  </a:extLst>
                </a:gridCol>
              </a:tblGrid>
              <a:tr h="370840">
                <a:tc>
                  <a:txBody>
                    <a:bodyPr/>
                    <a:lstStyle/>
                    <a:p>
                      <a:pPr algn="ctr"/>
                      <a:r>
                        <a:rPr lang="en-US" sz="2400" b="0">
                          <a:solidFill>
                            <a:sysClr val="windowText" lastClr="000000"/>
                          </a:solidFill>
                        </a:rPr>
                        <a:t>chanting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400" b="0">
                          <a:solidFill>
                            <a:sysClr val="windowText" lastClr="000000"/>
                          </a:solidFill>
                        </a:rPr>
                        <a:t>get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400" b="0">
                          <a:solidFill>
                            <a:sysClr val="windowText" lastClr="000000"/>
                          </a:solidFill>
                        </a:rPr>
                        <a:t>spelling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0"/>
                  </a:ext>
                </a:extLst>
              </a:tr>
              <a:tr h="370840">
                <a:tc>
                  <a:txBody>
                    <a:bodyPr/>
                    <a:lstStyle/>
                    <a:p>
                      <a:pPr algn="ctr"/>
                      <a:r>
                        <a:rPr lang="en-US" sz="2400" b="0">
                          <a:solidFill>
                            <a:sysClr val="windowText" lastClr="000000"/>
                          </a:solidFill>
                        </a:rPr>
                        <a:t>day and date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400" b="0">
                          <a:solidFill>
                            <a:sysClr val="windowText" lastClr="000000"/>
                          </a:solidFill>
                        </a:rPr>
                        <a:t>bored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400" b="0">
                          <a:solidFill>
                            <a:sysClr val="windowText" lastClr="000000"/>
                          </a:solidFill>
                        </a:rPr>
                        <a:t>active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1"/>
                  </a:ext>
                </a:extLst>
              </a:tr>
              <a:tr h="370840">
                <a:tc>
                  <a:txBody>
                    <a:bodyPr/>
                    <a:lstStyle/>
                    <a:p>
                      <a:pPr algn="ctr"/>
                      <a:r>
                        <a:rPr lang="en-US" sz="2400" b="0">
                          <a:solidFill>
                            <a:sysClr val="windowText" lastClr="000000"/>
                          </a:solidFill>
                        </a:rPr>
                        <a:t>routine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400" b="0">
                          <a:solidFill>
                            <a:sysClr val="windowText" lastClr="000000"/>
                          </a:solidFill>
                        </a:rPr>
                        <a:t>sitting quietly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400" b="0">
                          <a:solidFill>
                            <a:sysClr val="windowText" lastClr="000000"/>
                          </a:solidFill>
                        </a:rPr>
                        <a:t>center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40691354"/>
      </p:ext>
    </p:extLst>
  </p:cSld>
  <p:clrMapOvr>
    <a:masterClrMapping/>
  </p:clrMapOvr>
</p:sld>
</file>

<file path=ppt/theme/theme1.xml><?xml version="1.0" encoding="utf-8"?>
<a:theme xmlns:a="http://schemas.openxmlformats.org/drawingml/2006/main" name="OurWorld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rWorldTheme" id="{C8F3A94F-942A-0B49-A147-8A78B4150D09}" vid="{8BB94935-D7A6-EB4A-B225-19A9E27B128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41AE33840635945B4A585FCAA3209A8" ma:contentTypeVersion="4" ma:contentTypeDescription="Create a new document." ma:contentTypeScope="" ma:versionID="11cd5c1273057f6dceef99e0c11725de">
  <xsd:schema xmlns:xsd="http://www.w3.org/2001/XMLSchema" xmlns:xs="http://www.w3.org/2001/XMLSchema" xmlns:p="http://schemas.microsoft.com/office/2006/metadata/properties" xmlns:ns2="7961bbbb-4c92-4895-b151-036478dae3d2" targetNamespace="http://schemas.microsoft.com/office/2006/metadata/properties" ma:root="true" ma:fieldsID="6900c8b5c9756ee5e90373b5a1eac287" ns2:_="">
    <xsd:import namespace="7961bbbb-4c92-4895-b151-036478dae3d2"/>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61bbbb-4c92-4895-b151-036478dae3d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7681662-661C-4054-9B7D-7A0535733E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61bbbb-4c92-4895-b151-036478dae3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967969F-EA3D-40F4-ADDB-1FDB0D049D2E}">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A26669AB-2807-42B4-9DB3-2B0F97F7570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5</Slides>
  <Notes>4</Notes>
  <HiddenSlides>0</HiddenSlide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OurWorldTheme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revision>1</cp:revision>
  <dcterms:modified xsi:type="dcterms:W3CDTF">2017-08-10T15:53:26Z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0x010100C41AE33840635945B4A585FCAA3209A8</vt:lpwstr>
  </property>
</Properties>
</file>