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56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65148"/>
  </p:normalViewPr>
  <p:slideViewPr>
    <p:cSldViewPr snapToGrid="0" snapToObjects="1">
      <p:cViewPr varScale="1">
        <p:scale>
          <a:sx n="49" d="100"/>
          <a:sy n="49" d="100"/>
        </p:scale>
        <p:origin x="2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well prepared is a helpful way to ensure project work is a success in your classroom.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groups of three to four.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respond to the prompt. Ask for “new voices” or someone who hasn’t spoken yet to share one of his or her group’s ideas.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video segment we just watched provided recommendations for preparing to do project work. Let's answer the review questions.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all participants to read and answer the questions. [Optional: Invite one or two participants to come to the screen to answer the questions. They can ask for help from the group.]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bring materials from home, like pictures or objects.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True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add examples to Handout 8.1.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  <a:endParaRPr lang="en-US" dirty="0" smtClean="0"/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materials ahead of time; ask students to bring materials from home; bring extra supplies for students who don’t have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Doing Project Work </a:t>
            </a:r>
            <a:r>
              <a:rPr lang="mr-IN" dirty="0"/>
              <a:t>–</a:t>
            </a:r>
            <a:r>
              <a:rPr lang="en-US" dirty="0"/>
              <a:t> Prepare Materials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52197" y="1272141"/>
            <a:ext cx="61340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Small Group Discussion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9470" y="2970429"/>
            <a:ext cx="8419547" cy="284576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some ways to prepare for doing project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5423" y="166343"/>
            <a:ext cx="1039864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To connect project work to students’ real lives, you can ask them to:</a:t>
            </a:r>
            <a:endParaRPr lang="en-US" sz="2800" b="1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595422" y="936367"/>
            <a:ext cx="10568763" cy="1786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</a:t>
            </a:r>
            <a:r>
              <a:rPr lang="en-US" sz="2400" dirty="0" smtClean="0"/>
              <a:t>ring materials from home, like pictures or objects.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</a:t>
            </a:r>
            <a:r>
              <a:rPr lang="en-US" sz="2400" dirty="0" smtClean="0"/>
              <a:t>ave their parents do their homework.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</a:t>
            </a:r>
            <a:r>
              <a:rPr lang="en-US" sz="2400" dirty="0" smtClean="0"/>
              <a:t>o their projects outside of class.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</a:t>
            </a:r>
            <a:r>
              <a:rPr lang="en-US" sz="2400" dirty="0" smtClean="0"/>
              <a:t>o the project exactly as it is in the book.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5422" y="3116859"/>
            <a:ext cx="10398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When asking students to bring materials from home, always bring extra supplies for students who forget or do not have materials at home.</a:t>
            </a:r>
            <a:endParaRPr lang="en-US" sz="2800" b="1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95422" y="4672991"/>
            <a:ext cx="10568763" cy="112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True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False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B5BA51-9593-48C3-8E0F-AD4C84495EE6}"/>
</file>

<file path=customXml/itemProps2.xml><?xml version="1.0" encoding="utf-8"?>
<ds:datastoreItem xmlns:ds="http://schemas.openxmlformats.org/officeDocument/2006/customXml" ds:itemID="{91CB84DD-CCD6-42D9-BA01-4912E317DF2B}"/>
</file>

<file path=customXml/itemProps3.xml><?xml version="1.0" encoding="utf-8"?>
<ds:datastoreItem xmlns:ds="http://schemas.openxmlformats.org/officeDocument/2006/customXml" ds:itemID="{5A18DE2D-DE95-48D8-8168-5A11AD9821B7}"/>
</file>

<file path=docProps/app.xml><?xml version="1.0" encoding="utf-8"?>
<Properties xmlns="http://schemas.openxmlformats.org/officeDocument/2006/extended-properties" xmlns:vt="http://schemas.openxmlformats.org/officeDocument/2006/docPropsVTypes">
  <Template>OW PD Slides with Master Templates_New</Template>
  <TotalTime>1</TotalTime>
  <Words>239</Words>
  <Application>Microsoft Macintosh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Powers, Hannah L</dc:creator>
  <cp:lastModifiedBy>Powers, Hannah L</cp:lastModifiedBy>
  <cp:revision>2</cp:revision>
  <dcterms:created xsi:type="dcterms:W3CDTF">2017-08-08T15:49:05Z</dcterms:created>
  <dcterms:modified xsi:type="dcterms:W3CDTF">2017-08-08T15:51:00Z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