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2" r:id="rId5"/>
    <p:sldId id="256" r:id="rId6"/>
    <p:sldId id="258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4BAE3-DB75-4B6D-BD84-5644D01AAAEE}" v="1" dt="2017-08-09T20:15:04.409"/>
    <p1510:client id="{DB96A5EB-2C5C-4FEF-AC2B-6F8DB369F198}" v="4" dt="2017-08-09T20:25:34.072"/>
    <p1510:client id="{4EE4EF76-4DE6-4D7A-9189-0F00C64E28B6}" v="9" dt="2017-08-09T20:18:18.835"/>
    <p1510:client id="{36B140A9-8C89-4FAC-937B-06479DC3B702}" v="2" dt="2017-08-09T20:26:55.516"/>
    <p1510:client id="{8B7A574E-CF12-40BB-A1CF-9940B73C1923}" v="1" dt="2017-08-09T20:22:25.495"/>
    <p1510:client id="{876D148B-860F-4CF0-BDF4-25F05E511101}" v="1" dt="2017-08-09T20:25:43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1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this workshop on doing project work. Projects are a great way to engage young learners in learning English and learning content at the same time, and they’re lots of fun for young learners of English!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2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read the prompt on the screen. Invite a few participants to share examples of projects they have tried.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watch today’s video we’ll learn tips for doing project work using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Handout 8.1 and tell participants that the section “Tips for Using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Pages” is already completed as a model.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one participant to read the three tips from the graphic organizer to the group.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participants they will continue to fill in the other sections of the graphic organizer after each video segment.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watch the introduction segment, listen for reasons why doing project work is an effective teaching practice for young learners of English.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see, there are many reasons for doing project work with young learners of English. Let’s see how many you can remember.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work with a partner to list reasons for doing project work, and then to share. Write examples on the screen.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add a few examples to Handout 8.1 in the section “Reasons to do project work”.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concrete; hands-on; active multisensory; connects language and content; authentic; relevant; contextualized; meaningful; fun; social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 project work is integrated throughout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Let’s review with this matching activity.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 include making puppets, conducting surveys, and writing recipes.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 promote real communication and negotiation.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 can be done individually to promote independence and self-confidence in students.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US"/>
              <a:t>Doing Project Work </a:t>
            </a:r>
            <a:r>
              <a:rPr lang="mr-IN"/>
              <a:t>–</a:t>
            </a:r>
            <a:r>
              <a:rPr lang="en-US"/>
              <a:t>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26757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DOING PROJECT WORK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27871" y="1272141"/>
            <a:ext cx="694906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Whole Group Discussion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45920" y="2949164"/>
            <a:ext cx="8961119" cy="284576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 you do projects to engage young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 learners in learning English?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are some examples of projects you have tried?</a:t>
            </a:r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6807" y="428625"/>
            <a:ext cx="1039864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/>
              <a:t>Reasons to do project work with young learners of English: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744279" y="1491906"/>
            <a:ext cx="10738883" cy="4122085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1._________________________________________________________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2. _________________________________________________________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3. _________________________________________________________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4. _________________________________________________________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5. _________________________________________________________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05308" y="500062"/>
            <a:ext cx="706001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/>
              <a:t>Match the phrases to create tips about </a:t>
            </a:r>
            <a:r>
              <a:rPr lang="en-US" sz="3200"/>
              <a:t>Our World </a:t>
            </a:r>
            <a:r>
              <a:rPr lang="en-US" sz="3200" i="1"/>
              <a:t>project pages.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129414891"/>
              </p:ext>
            </p:extLst>
          </p:nvPr>
        </p:nvSpPr>
        <p:spPr>
          <a:xfrm>
            <a:off x="838200" y="1825625"/>
            <a:ext cx="10194235" cy="42774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1</a:t>
            </a:r>
            <a:r>
              <a:rPr lang="en-US" i="1"/>
              <a:t>	Our World</a:t>
            </a:r>
            <a:r>
              <a:rPr lang="en-US"/>
              <a:t> projects			a	independence and self-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	include					confidence in students.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2</a:t>
            </a:r>
            <a:r>
              <a:rPr lang="en-US" i="1"/>
              <a:t>	Our World</a:t>
            </a:r>
            <a:r>
              <a:rPr lang="en-US"/>
              <a:t> projects			b	real communication and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	promote					negotiation.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3</a:t>
            </a:r>
            <a:r>
              <a:rPr lang="en-US" i="1"/>
              <a:t>	Our World</a:t>
            </a:r>
            <a:r>
              <a:rPr lang="en-US"/>
              <a:t> projects can be            c	making puppets,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	done individually to			conducting surveys, and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	promote					writing recipes.</a:t>
            </a:r>
          </a:p>
        </p:txBody>
      </p:sp>
    </p:spTree>
    <p:extLst>
      <p:ext uri="{BB962C8B-B14F-4D97-AF65-F5344CB8AC3E}">
        <p14:creationId xmlns:p14="http://schemas.microsoft.com/office/powerpoint/2010/main" val="112406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E17FF5-7BF0-428B-88E0-7C49875B04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345466-7836-477F-A787-5A3D267235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446993-B81D-4FF9-B69F-5E1E84CDF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2017-08-10T14:30:59Z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