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56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participants in pairs to discuss the question. After two to three minutes, have some pairs share their answers. </a:t>
            </a:r>
            <a:endParaRPr lang="en-US"/>
          </a:p>
          <a:p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3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1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complete the sentence and then share their answers. </a:t>
            </a:r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</a:t>
            </a:r>
            <a:b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Teachers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involve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assessment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 because this encourages them to be more independent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learners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take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responsibility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their own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/>
          </a:p>
          <a:p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2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Distribute Handout 7.2.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participants write their ideas on the handout. They can work in pairs or individually. </a:t>
            </a:r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answers: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Peer feedback: Teachers can use rubrics and sentence starters to guide students.</a:t>
            </a:r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Peer feedback: Through peer feedback, teachers are encouraging learners to reflect on their own work. 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3. Self assess: Teachers can focus students on unit objectives.</a:t>
            </a:r>
            <a:br>
              <a:rPr lang="en-US">
                <a:ea typeface="+mn-ea"/>
                <a:cs typeface="+mn-cs"/>
              </a:rPr>
            </a:br>
            <a:r>
              <a:rPr lang="en-US" kern="1200">
                <a:effectLst/>
                <a:latin typeface="+mn-lt"/>
                <a:ea typeface="+mn-ea"/>
                <a:cs typeface="+mn-cs"/>
              </a:rPr>
              <a:t>4. Self assess: Teachers can have students use "Now I Can" statements.)</a:t>
            </a:r>
            <a:r>
              <a:rPr lang="en-US"/>
              <a:t>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0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/>
              <a:t>Ensuring Success through Assessment </a:t>
            </a:r>
            <a:r>
              <a:rPr lang="mr-IN"/>
              <a:t>–</a:t>
            </a:r>
            <a:r>
              <a:rPr lang="en-US"/>
              <a:t> Involve Students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10468" y="1098660"/>
            <a:ext cx="613409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/>
              <a:t>Paired Discussion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97172" y="2870791"/>
            <a:ext cx="9760688" cy="3328176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How do you involve your young learners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 the assessment process?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886" y="97155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/>
              <a:t>Complete the sentence with the correct words.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886" y="1868155"/>
            <a:ext cx="10666228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______________ should involve ______________  in the ______________  process because this encourages them to be more independent ______________  and take ______________  for their own ______________ 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44065"/>
              </p:ext>
            </p:extLst>
          </p:nvPr>
        </p:nvGraphicFramePr>
        <p:xfrm>
          <a:off x="1971675" y="4533900"/>
          <a:ext cx="8127999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responsibility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Teachers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learners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10505" y="1466850"/>
            <a:ext cx="10590028" cy="18026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/>
              <a:t>List three ways teachers can involve young learners in peer feedback and self-assessment.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1054920" y="2819400"/>
            <a:ext cx="10100931" cy="2127747"/>
          </a:xfrm>
        </p:spPr>
        <p:txBody>
          <a:bodyPr>
            <a:normAutofit fontScale="850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1._____________________________________________________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2._____________________________________________________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/>
              <a:t>3._____________________________________________________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78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E17A58-6E20-4606-816A-6DF0CD2114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DC9E74-FD9E-415C-ADFC-2CA47E33C8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5EF778-CB59-4174-8763-2AAC30EC1AF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2017-08-10T14:15:47Z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