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sldIdLst>
    <p:sldId id="262" r:id="rId5"/>
    <p:sldId id="256" r:id="rId6"/>
    <p:sldId id="258" r:id="rId7"/>
    <p:sldId id="263"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6E66C2-D12E-424A-9EBC-A08F6F7E3620}" type="datetimeFigureOut">
              <a:rPr lang="en-US" smtClean="0"/>
              <a:t>8/9/2017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D0865-178D-BF4E-A50A-4D5312DC9DBC}"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8D0865-178D-BF4E-A50A-4D5312DC9DBC}" type="slidenum">
              <a:rPr lang="en-US" smtClean="0"/>
              <a:t>1</a:t>
            </a:fld>
            <a:endParaRPr lang="en-US"/>
          </a:p>
        </p:txBody>
      </p:sp>
    </p:spTree>
    <p:extLst>
      <p:ext uri="{BB962C8B-B14F-4D97-AF65-F5344CB8AC3E}">
        <p14:creationId xmlns:p14="http://schemas.microsoft.com/office/powerpoint/2010/main" val="1610977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Preview 1 </a:t>
            </a:r>
            <a:endParaRPr lang="en-US"/>
          </a:p>
          <a:p>
            <a:r>
              <a:rPr lang="en-US" sz="1200" i="1" kern="1200">
                <a:solidFill>
                  <a:schemeClr val="tx1"/>
                </a:solidFill>
                <a:effectLst/>
                <a:latin typeface="+mn-lt"/>
                <a:ea typeface="+mn-ea"/>
                <a:cs typeface="+mn-cs"/>
              </a:rPr>
              <a:t>Welcome to this workshop on planning successful lessons! In this training we’ll learn that even though we plan well for lessons, there’s so much more that we can do before, during and after the lesson to ensure they are a success! </a:t>
            </a:r>
            <a:endParaRPr lang="en-US"/>
          </a:p>
        </p:txBody>
      </p:sp>
      <p:sp>
        <p:nvSpPr>
          <p:cNvPr id="4" name="Slide Number Placeholder 3"/>
          <p:cNvSpPr>
            <a:spLocks noGrp="1"/>
          </p:cNvSpPr>
          <p:nvPr>
            <p:ph type="sldNum" sz="quarter" idx="10"/>
          </p:nvPr>
        </p:nvSpPr>
        <p:spPr/>
        <p:txBody>
          <a:bodyPr/>
          <a:lstStyle/>
          <a:p>
            <a:fld id="{D08D0865-178D-BF4E-A50A-4D5312DC9DBC}" type="slidenum">
              <a:rPr lang="en-US" smtClean="0"/>
              <a:t>2</a:t>
            </a:fld>
            <a:endParaRPr lang="en-US"/>
          </a:p>
        </p:txBody>
      </p:sp>
    </p:spTree>
    <p:extLst>
      <p:ext uri="{BB962C8B-B14F-4D97-AF65-F5344CB8AC3E}">
        <p14:creationId xmlns:p14="http://schemas.microsoft.com/office/powerpoint/2010/main" val="1203999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Preview 2 </a:t>
            </a:r>
            <a:endParaRPr lang="en-US"/>
          </a:p>
          <a:p>
            <a:r>
              <a:rPr lang="en-US" sz="1200" kern="1200">
                <a:solidFill>
                  <a:schemeClr val="tx1"/>
                </a:solidFill>
                <a:effectLst/>
                <a:latin typeface="+mn-lt"/>
                <a:ea typeface="+mn-ea"/>
                <a:cs typeface="+mn-cs"/>
              </a:rPr>
              <a:t>Divide the participants into small groups. </a:t>
            </a:r>
            <a:endParaRPr lang="en-US"/>
          </a:p>
          <a:p>
            <a:r>
              <a:rPr lang="en-US" sz="1200" kern="1200">
                <a:solidFill>
                  <a:schemeClr val="tx1"/>
                </a:solidFill>
                <a:effectLst/>
                <a:latin typeface="+mn-lt"/>
                <a:ea typeface="+mn-ea"/>
                <a:cs typeface="+mn-cs"/>
              </a:rPr>
              <a:t>Ask them to discuss the prompt. </a:t>
            </a:r>
            <a:endParaRPr lang="en-US"/>
          </a:p>
          <a:p>
            <a:r>
              <a:rPr lang="en-US" sz="1200" kern="1200">
                <a:solidFill>
                  <a:schemeClr val="tx1"/>
                </a:solidFill>
                <a:effectLst/>
                <a:latin typeface="+mn-lt"/>
                <a:ea typeface="+mn-ea"/>
                <a:cs typeface="+mn-cs"/>
              </a:rPr>
              <a:t>Ask a person from each group to share an idea or two</a:t>
            </a:r>
            <a:r>
              <a:rPr lang="en-US" sz="1200" i="1" kern="1200">
                <a:solidFill>
                  <a:schemeClr val="tx1"/>
                </a:solidFill>
                <a:effectLst/>
                <a:latin typeface="+mn-lt"/>
                <a:ea typeface="+mn-ea"/>
                <a:cs typeface="+mn-cs"/>
              </a:rPr>
              <a:t>. </a:t>
            </a:r>
            <a:endParaRPr lang="en-US"/>
          </a:p>
        </p:txBody>
      </p:sp>
      <p:sp>
        <p:nvSpPr>
          <p:cNvPr id="4" name="Slide Number Placeholder 3"/>
          <p:cNvSpPr>
            <a:spLocks noGrp="1"/>
          </p:cNvSpPr>
          <p:nvPr>
            <p:ph type="sldNum" sz="quarter" idx="10"/>
          </p:nvPr>
        </p:nvSpPr>
        <p:spPr/>
        <p:txBody>
          <a:bodyPr/>
          <a:lstStyle/>
          <a:p>
            <a:fld id="{D08D0865-178D-BF4E-A50A-4D5312DC9DBC}" type="slidenum">
              <a:rPr lang="en-US" smtClean="0"/>
              <a:t>3</a:t>
            </a:fld>
            <a:endParaRPr lang="en-US"/>
          </a:p>
        </p:txBody>
      </p:sp>
    </p:spTree>
    <p:extLst>
      <p:ext uri="{BB962C8B-B14F-4D97-AF65-F5344CB8AC3E}">
        <p14:creationId xmlns:p14="http://schemas.microsoft.com/office/powerpoint/2010/main" val="1543613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Video </a:t>
            </a:r>
            <a:endParaRPr lang="en-US"/>
          </a:p>
          <a:p>
            <a:r>
              <a:rPr lang="en-US" sz="1200" kern="1200">
                <a:solidFill>
                  <a:schemeClr val="tx1"/>
                </a:solidFill>
                <a:effectLst/>
                <a:latin typeface="+mn-lt"/>
                <a:ea typeface="+mn-ea"/>
                <a:cs typeface="+mn-cs"/>
              </a:rPr>
              <a:t>Play the video. </a:t>
            </a:r>
            <a:endParaRPr lang="en-US"/>
          </a:p>
          <a:p>
            <a:endParaRPr lang="en-US"/>
          </a:p>
        </p:txBody>
      </p:sp>
      <p:sp>
        <p:nvSpPr>
          <p:cNvPr id="4" name="Slide Number Placeholder 3"/>
          <p:cNvSpPr>
            <a:spLocks noGrp="1"/>
          </p:cNvSpPr>
          <p:nvPr>
            <p:ph type="sldNum" sz="quarter" idx="10"/>
          </p:nvPr>
        </p:nvSpPr>
        <p:spPr/>
        <p:txBody>
          <a:bodyPr/>
          <a:lstStyle/>
          <a:p>
            <a:fld id="{D08D0865-178D-BF4E-A50A-4D5312DC9DBC}" type="slidenum">
              <a:rPr lang="en-US" smtClean="0"/>
              <a:t>4</a:t>
            </a:fld>
            <a:endParaRPr lang="en-US"/>
          </a:p>
        </p:txBody>
      </p:sp>
    </p:spTree>
    <p:extLst>
      <p:ext uri="{BB962C8B-B14F-4D97-AF65-F5344CB8AC3E}">
        <p14:creationId xmlns:p14="http://schemas.microsoft.com/office/powerpoint/2010/main" val="230315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Review </a:t>
            </a:r>
            <a:endParaRPr lang="en-US"/>
          </a:p>
          <a:p>
            <a:r>
              <a:rPr lang="en-US" sz="1200" i="1" kern="1200">
                <a:solidFill>
                  <a:schemeClr val="tx1"/>
                </a:solidFill>
                <a:effectLst/>
                <a:latin typeface="+mn-lt"/>
                <a:ea typeface="+mn-ea"/>
                <a:cs typeface="+mn-cs"/>
              </a:rPr>
              <a:t>As you can see in the video, even though we do our best at planning for our lessons, they don’t always go exactly the way we expected. Let’s share some of our experiences with lessons we’ve taught. </a:t>
            </a:r>
            <a:endParaRPr lang="en-US"/>
          </a:p>
          <a:p>
            <a:r>
              <a:rPr lang="en-US" sz="1200" kern="1200">
                <a:solidFill>
                  <a:schemeClr val="tx1"/>
                </a:solidFill>
                <a:effectLst/>
                <a:latin typeface="+mn-lt"/>
                <a:ea typeface="+mn-ea"/>
                <a:cs typeface="+mn-cs"/>
              </a:rPr>
              <a:t>Ask participants to find a partner and discuss the prompt. Allow for a few minutes for pairs to discuss, then ask a few to share either a story with a “scenario B” or one that didn’t go the way they expected it to. </a:t>
            </a:r>
            <a:endParaRPr lang="en-US"/>
          </a:p>
          <a:p>
            <a:endParaRPr lang="en-US"/>
          </a:p>
        </p:txBody>
      </p:sp>
      <p:sp>
        <p:nvSpPr>
          <p:cNvPr id="4" name="Slide Number Placeholder 3"/>
          <p:cNvSpPr>
            <a:spLocks noGrp="1"/>
          </p:cNvSpPr>
          <p:nvPr>
            <p:ph type="sldNum" sz="quarter" idx="10"/>
          </p:nvPr>
        </p:nvSpPr>
        <p:spPr/>
        <p:txBody>
          <a:bodyPr/>
          <a:lstStyle/>
          <a:p>
            <a:fld id="{D08D0865-178D-BF4E-A50A-4D5312DC9DBC}" type="slidenum">
              <a:rPr lang="en-US" smtClean="0"/>
              <a:t>5</a:t>
            </a:fld>
            <a:endParaRPr lang="en-US"/>
          </a:p>
        </p:txBody>
      </p:sp>
    </p:spTree>
    <p:extLst>
      <p:ext uri="{BB962C8B-B14F-4D97-AF65-F5344CB8AC3E}">
        <p14:creationId xmlns:p14="http://schemas.microsoft.com/office/powerpoint/2010/main" val="3097041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523999" y="4032081"/>
            <a:ext cx="9144000" cy="605340"/>
          </a:xfrm>
          <a:ln>
            <a:noFill/>
          </a:ln>
        </p:spPr>
        <p:txBody>
          <a:bodyPr>
            <a:normAutofit/>
          </a:bodyPr>
          <a:lstStyle>
            <a:lvl1pPr marL="0" marR="0" indent="0" algn="l" defTabSz="914400" eaLnBrk="1" fontAlgn="auto" latinLnBrk="0" hangingPunct="1">
              <a:lnSpc>
                <a:spcPct val="100000"/>
              </a:lnSpc>
              <a:spcBef>
                <a:spcPts val="0"/>
              </a:spcBef>
              <a:spcAft>
                <a:spcPts val="0"/>
              </a:spcAft>
              <a:buClrTx/>
              <a:buSzTx/>
              <a:buFontTx/>
              <a:buNone/>
              <a:tabLst/>
              <a:defRPr sz="32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defTabSz="914400" eaLnBrk="1" fontAlgn="auto" latinLnBrk="0" hangingPunct="1">
              <a:lnSpc>
                <a:spcPct val="100000"/>
              </a:lnSpc>
              <a:spcBef>
                <a:spcPts val="0"/>
              </a:spcBef>
              <a:spcAft>
                <a:spcPts val="0"/>
              </a:spcAft>
              <a:buClrTx/>
              <a:buSzTx/>
              <a:buFontTx/>
              <a:buNone/>
              <a:tabLst/>
              <a:defRPr/>
            </a:pPr>
            <a:r>
              <a:rPr lang="en-US"/>
              <a:t>XXXX</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1483" y="-382125"/>
            <a:ext cx="5689032" cy="4267200"/>
          </a:xfrm>
          <a:prstGeom prst="rect">
            <a:avLst/>
          </a:prstGeom>
        </p:spPr>
      </p:pic>
      <p:sp>
        <p:nvSpPr>
          <p:cNvPr id="9" name="Subtitle 2"/>
          <p:cNvSpPr txBox="1">
            <a:spLocks/>
          </p:cNvSpPr>
          <p:nvPr userDrawn="1"/>
        </p:nvSpPr>
        <p:spPr>
          <a:xfrm>
            <a:off x="1523999" y="3426741"/>
            <a:ext cx="9144000" cy="605340"/>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a:solidFill>
                  <a:srgbClr val="FFC000"/>
                </a:solidFill>
              </a:rPr>
              <a:t>Preview and Review Slides For:</a:t>
            </a:r>
          </a:p>
        </p:txBody>
      </p:sp>
    </p:spTree>
    <p:extLst>
      <p:ext uri="{BB962C8B-B14F-4D97-AF65-F5344CB8AC3E}">
        <p14:creationId xmlns:p14="http://schemas.microsoft.com/office/powerpoint/2010/main" val="703001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980673"/>
            <a:ext cx="10515600" cy="4351338"/>
          </a:xfrm>
        </p:spPr>
        <p:txBody>
          <a:bodyPr/>
          <a:lstStyle>
            <a:lvl1pPr>
              <a:defRPr sz="320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XXXXX</a:t>
            </a:r>
          </a:p>
        </p:txBody>
      </p:sp>
      <p:sp>
        <p:nvSpPr>
          <p:cNvPr id="7" name="Subtitle 2"/>
          <p:cNvSpPr txBox="1">
            <a:spLocks/>
          </p:cNvSpPr>
          <p:nvPr userDrawn="1"/>
        </p:nvSpPr>
        <p:spPr>
          <a:xfrm>
            <a:off x="5545720" y="6279392"/>
            <a:ext cx="1100559"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Preview</a:t>
            </a:r>
          </a:p>
        </p:txBody>
      </p:sp>
    </p:spTree>
    <p:extLst>
      <p:ext uri="{BB962C8B-B14F-4D97-AF65-F5344CB8AC3E}">
        <p14:creationId xmlns:p14="http://schemas.microsoft.com/office/powerpoint/2010/main" val="2033021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Subtitle 2"/>
          <p:cNvSpPr txBox="1">
            <a:spLocks/>
          </p:cNvSpPr>
          <p:nvPr userDrawn="1"/>
        </p:nvSpPr>
        <p:spPr>
          <a:xfrm>
            <a:off x="5545720" y="6279392"/>
            <a:ext cx="1100559"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Video</a:t>
            </a:r>
          </a:p>
        </p:txBody>
      </p:sp>
      <p:sp>
        <p:nvSpPr>
          <p:cNvPr id="4" name="Subtitle 2"/>
          <p:cNvSpPr txBox="1">
            <a:spLocks/>
          </p:cNvSpPr>
          <p:nvPr userDrawn="1"/>
        </p:nvSpPr>
        <p:spPr>
          <a:xfrm>
            <a:off x="4571998" y="2906041"/>
            <a:ext cx="3048001" cy="605340"/>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defRPr/>
            </a:pPr>
            <a:r>
              <a:rPr lang="en-US">
                <a:solidFill>
                  <a:schemeClr val="tx1"/>
                </a:solidFill>
              </a:rPr>
              <a:t>Watch the video.</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980673"/>
            <a:ext cx="10515600" cy="4351338"/>
          </a:xfrm>
        </p:spPr>
        <p:txBody>
          <a:bodyPr/>
          <a:lstStyle>
            <a:lvl1pPr>
              <a:defRPr sz="320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XXXXX</a:t>
            </a:r>
          </a:p>
        </p:txBody>
      </p:sp>
      <p:sp>
        <p:nvSpPr>
          <p:cNvPr id="4" name="Subtitle 2"/>
          <p:cNvSpPr txBox="1">
            <a:spLocks/>
          </p:cNvSpPr>
          <p:nvPr userDrawn="1"/>
        </p:nvSpPr>
        <p:spPr>
          <a:xfrm>
            <a:off x="5622161" y="6290967"/>
            <a:ext cx="1033282"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Review</a:t>
            </a:r>
          </a:p>
        </p:txBody>
      </p:sp>
    </p:spTree>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94DA7-C7C0-AE4A-AB1E-E961C2AD0CA0}" type="datetimeFigureOut">
              <a:rPr lang="en-US" smtClean="0"/>
              <a:t>8/9/2017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8A0CC-561F-194B-B5B1-2D8AE72885F8}" type="slidenum">
              <a:rPr lang="en-US" smtClean="0"/>
              <a:t>‹#›</a:t>
            </a:fld>
            <a:endParaRPr lang="en-US"/>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66700" y="5889122"/>
            <a:ext cx="1714500" cy="708163"/>
          </a:xfrm>
          <a:prstGeom prst="rect">
            <a:avLst/>
          </a:prstGeom>
        </p:spPr>
      </p:pic>
    </p:spTree>
    <p:extLst>
      <p:ext uri="{BB962C8B-B14F-4D97-AF65-F5344CB8AC3E}">
        <p14:creationId xmlns:p14="http://schemas.microsoft.com/office/powerpoint/2010/main" val="4859563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pPr lvl="0">
              <a:defRPr/>
            </a:pPr>
            <a:r>
              <a:rPr lang="en-US"/>
              <a:t>Successful Lessons </a:t>
            </a:r>
            <a:r>
              <a:rPr lang="mr-IN"/>
              <a:t>–</a:t>
            </a:r>
            <a:r>
              <a:rPr lang="en-US"/>
              <a:t> Introduction</a:t>
            </a:r>
          </a:p>
        </p:txBody>
      </p:sp>
    </p:spTree>
    <p:extLst>
      <p:ext uri="{BB962C8B-B14F-4D97-AF65-F5344CB8AC3E}">
        <p14:creationId xmlns:p14="http://schemas.microsoft.com/office/powerpoint/2010/main" val="1311590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838200" y="2675731"/>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t>SUCCESSFUL LESSONS</a:t>
            </a:r>
          </a:p>
        </p:txBody>
      </p:sp>
    </p:spTree>
    <p:extLst>
      <p:ext uri="{BB962C8B-B14F-4D97-AF65-F5344CB8AC3E}">
        <p14:creationId xmlns:p14="http://schemas.microsoft.com/office/powerpoint/2010/main" val="1872153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90289" y="1255437"/>
            <a:ext cx="5526154"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Small Group Discussion</a:t>
            </a:r>
          </a:p>
        </p:txBody>
      </p:sp>
      <p:sp>
        <p:nvSpPr>
          <p:cNvPr id="5" name="Content Placeholder 2"/>
          <p:cNvSpPr>
            <a:spLocks noGrp="1"/>
          </p:cNvSpPr>
          <p:nvPr>
            <p:ph idx="1"/>
          </p:nvPr>
        </p:nvSpPr>
        <p:spPr>
          <a:xfrm>
            <a:off x="1721123" y="2597704"/>
            <a:ext cx="8596244" cy="2845766"/>
          </a:xfrm>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t>Besides the content you are teaching, what do you need to plan in order for a lesson to be successful?</a:t>
            </a:r>
          </a:p>
        </p:txBody>
      </p:sp>
    </p:spTree>
    <p:extLst>
      <p:ext uri="{BB962C8B-B14F-4D97-AF65-F5344CB8AC3E}">
        <p14:creationId xmlns:p14="http://schemas.microsoft.com/office/powerpoint/2010/main" val="1661787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1651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extLst>
              <p:ext uri="{D42A27DB-BD31-4B8C-83A1-F6EECF244321}">
                <p14:modId xmlns:p14="http://schemas.microsoft.com/office/powerpoint/2010/main" val="2216056661"/>
              </p:ext>
            </p:extLst>
          </p:nvPr>
        </p:nvSpPr>
        <p:spPr>
          <a:xfrm>
            <a:off x="341138" y="583786"/>
            <a:ext cx="11436134" cy="1325563"/>
          </a:xfrm>
          <a:prstGeom prst="rect">
            <a:avLst/>
          </a:prstGeom>
        </p:spPr>
        <p:txBody>
          <a:bodyPr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latin typeface="Calibri"/>
              </a:rPr>
              <a:t>Paired Discussion</a:t>
            </a:r>
          </a:p>
        </p:txBody>
      </p:sp>
      <p:sp>
        <p:nvSpPr>
          <p:cNvPr id="6" name="Content Placeholder 2"/>
          <p:cNvSpPr>
            <a:spLocks noGrp="1"/>
          </p:cNvSpPr>
          <p:nvPr>
            <p:ph idx="1"/>
          </p:nvPr>
        </p:nvSpPr>
        <p:spPr>
          <a:xfrm>
            <a:off x="2690949" y="2064164"/>
            <a:ext cx="6766559" cy="4351338"/>
          </a:xfrm>
        </p:spPr>
        <p:txBody>
          <a:bodyPr>
            <a:normAutofit fontScale="92500"/>
          </a:bodyPr>
          <a:lstStyle/>
          <a:p>
            <a:pPr marL="0" indent="0" algn="ctr">
              <a:buNone/>
            </a:pPr>
            <a:r>
              <a:rPr lang="en-US"/>
              <a:t>Think about a time you planned what you </a:t>
            </a:r>
          </a:p>
          <a:p>
            <a:pPr marL="0" indent="0" algn="ctr">
              <a:buNone/>
            </a:pPr>
            <a:r>
              <a:rPr lang="en-US"/>
              <a:t>thought was a great lesson.</a:t>
            </a:r>
          </a:p>
          <a:p>
            <a:endParaRPr lang="en-US"/>
          </a:p>
          <a:p>
            <a:r>
              <a:rPr lang="en-US"/>
              <a:t>Did it go exactly as you planned?</a:t>
            </a:r>
          </a:p>
          <a:p>
            <a:r>
              <a:rPr lang="en-US"/>
              <a:t>Did you have to come up with a Plan B?</a:t>
            </a:r>
          </a:p>
          <a:p>
            <a:r>
              <a:rPr lang="en-US"/>
              <a:t>What did you do?</a:t>
            </a:r>
          </a:p>
          <a:p>
            <a:r>
              <a:rPr lang="en-US"/>
              <a:t>Share your experience with a partner.</a:t>
            </a:r>
          </a:p>
        </p:txBody>
      </p:sp>
    </p:spTree>
    <p:extLst>
      <p:ext uri="{BB962C8B-B14F-4D97-AF65-F5344CB8AC3E}">
        <p14:creationId xmlns:p14="http://schemas.microsoft.com/office/powerpoint/2010/main" val="17203563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W PD Slides with Master Templates_New" id="{2266FC89-AB6E-3043-B08D-30364E84A770}" vid="{B05D4069-8DF4-E847-A428-DD3637CFD7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41AE33840635945B4A585FCAA3209A8" ma:contentTypeVersion="4" ma:contentTypeDescription="Create a new document." ma:contentTypeScope="" ma:versionID="11cd5c1273057f6dceef99e0c11725de">
  <xsd:schema xmlns:xsd="http://www.w3.org/2001/XMLSchema" xmlns:xs="http://www.w3.org/2001/XMLSchema" xmlns:p="http://schemas.microsoft.com/office/2006/metadata/properties" xmlns:ns2="7961bbbb-4c92-4895-b151-036478dae3d2" targetNamespace="http://schemas.microsoft.com/office/2006/metadata/properties" ma:root="true" ma:fieldsID="6900c8b5c9756ee5e90373b5a1eac287" ns2:_="">
    <xsd:import namespace="7961bbbb-4c92-4895-b151-036478dae3d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61bbbb-4c92-4895-b151-036478dae3d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6F5CBDF-E61F-4131-9D60-2DC4E968A3D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9731EA4-DB39-4278-8961-92273CBAE8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61bbbb-4c92-4895-b151-036478dae3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85EEA17-F164-4E22-989E-C0BFA6EBD4D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Slides>
  <Notes>5</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1</cp:revision>
  <dcterms:modified xsi:type="dcterms:W3CDTF">2017-08-09T17:11:13Z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0x010100C41AE33840635945B4A585FCAA3209A8</vt:lpwstr>
  </property>
</Properties>
</file>