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64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65165"/>
  </p:normalViewPr>
  <p:slideViewPr>
    <p:cSldViewPr snapToGrid="0" snapToObjects="1">
      <p:cViewPr varScale="1">
        <p:scale>
          <a:sx n="73" d="100"/>
          <a:sy n="73" d="100"/>
        </p:scale>
        <p:origin x="1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Preview </a:t>
            </a:r>
          </a:p>
          <a:p>
            <a:r>
              <a:rPr lang="en-US" b="0" dirty="0"/>
              <a:t>If necessary, remind participants that the learning styles we are focused on are: </a:t>
            </a:r>
          </a:p>
          <a:p>
            <a:r>
              <a:rPr lang="en-US" b="0" dirty="0"/>
              <a:t>Visual </a:t>
            </a:r>
          </a:p>
          <a:p>
            <a:r>
              <a:rPr lang="en-US" b="0" dirty="0"/>
              <a:t>Auditory </a:t>
            </a:r>
          </a:p>
          <a:p>
            <a:r>
              <a:rPr lang="en-US" b="0" dirty="0"/>
              <a:t>Kinesthetic </a:t>
            </a:r>
          </a:p>
          <a:p>
            <a:r>
              <a:rPr lang="en-US" b="0" i="1" dirty="0"/>
              <a:t>Take a moment to reflect on the game you shared in a small group earlier.  </a:t>
            </a:r>
          </a:p>
          <a:p>
            <a:r>
              <a:rPr lang="en-US" b="0" dirty="0"/>
              <a:t>Ask one or two participants to share their game and the learning styles the game appeals to. 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Video</a:t>
            </a:r>
            <a:endParaRPr lang="en-US" b="0" dirty="0"/>
          </a:p>
          <a:p>
            <a:r>
              <a:rPr lang="en-US" b="0" dirty="0"/>
              <a:t>Play</a:t>
            </a:r>
            <a:r>
              <a:rPr lang="en-US" b="0" baseline="0" dirty="0"/>
              <a:t> the video.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Review</a:t>
            </a:r>
          </a:p>
          <a:p>
            <a:r>
              <a:rPr lang="en-US" b="0" i="0" dirty="0"/>
              <a:t>Call</a:t>
            </a:r>
            <a:r>
              <a:rPr lang="en-US" b="0" i="0" baseline="0" dirty="0"/>
              <a:t> on a participant to answer each question.</a:t>
            </a:r>
          </a:p>
          <a:p>
            <a:r>
              <a:rPr lang="en-US" b="0" i="0" baseline="0" dirty="0"/>
              <a:t>Answers:</a:t>
            </a:r>
          </a:p>
          <a:p>
            <a:pPr marL="685800" lvl="1" indent="-228600">
              <a:buAutoNum type="arabicPeriod"/>
            </a:pPr>
            <a:r>
              <a:rPr lang="en-US" b="0" i="0" baseline="0" dirty="0"/>
              <a:t>Auditory learners</a:t>
            </a:r>
          </a:p>
          <a:p>
            <a:pPr marL="685800" lvl="1" indent="-228600">
              <a:buAutoNum type="arabicPeriod"/>
            </a:pPr>
            <a:r>
              <a:rPr lang="en-US" b="0" i="0" baseline="0" dirty="0"/>
              <a:t>Kinesthetic 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Language Games – Connect Games to Learning Styles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/>
              <a:t>Reflection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Think about the game you shared earlier.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What learning styles does that game appeal to?</a:t>
            </a:r>
          </a:p>
        </p:txBody>
      </p:sp>
    </p:spTree>
    <p:extLst>
      <p:ext uri="{BB962C8B-B14F-4D97-AF65-F5344CB8AC3E}">
        <p14:creationId xmlns:p14="http://schemas.microsoft.com/office/powerpoint/2010/main" val="205311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game </a:t>
            </a:r>
            <a:r>
              <a:rPr lang="en-US" i="1" dirty="0"/>
              <a:t>Telephone</a:t>
            </a:r>
            <a:r>
              <a:rPr lang="en-US" dirty="0"/>
              <a:t> helps students practice listening, speaking, and pronunciation. It most likely appeals to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Kinesthetic learners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Visual learners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Auditory learners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400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The </a:t>
            </a:r>
            <a:r>
              <a:rPr lang="en-US" i="1" dirty="0"/>
              <a:t>Our World </a:t>
            </a:r>
            <a:r>
              <a:rPr lang="en-US" dirty="0"/>
              <a:t>games that include cutouts most likely appeal to: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Auditory learners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Visual learners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Kinesthetic learners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D1B63D-A680-4832-8AD3-4466896D6774}"/>
</file>

<file path=customXml/itemProps2.xml><?xml version="1.0" encoding="utf-8"?>
<ds:datastoreItem xmlns:ds="http://schemas.openxmlformats.org/officeDocument/2006/customXml" ds:itemID="{BA7BC1FC-CB30-4445-8021-56C1F6CD4D9F}"/>
</file>

<file path=customXml/itemProps3.xml><?xml version="1.0" encoding="utf-8"?>
<ds:datastoreItem xmlns:ds="http://schemas.openxmlformats.org/officeDocument/2006/customXml" ds:itemID="{0F099A8A-3130-4A77-B18F-2A6F21D4EB2F}"/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146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Corbo, Eugenia</dc:creator>
  <cp:lastModifiedBy>Weth, Michelle</cp:lastModifiedBy>
  <cp:revision>11</cp:revision>
  <dcterms:created xsi:type="dcterms:W3CDTF">2017-07-26T15:24:14Z</dcterms:created>
  <dcterms:modified xsi:type="dcterms:W3CDTF">2017-08-08T13:09:14Z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