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2" r:id="rId2"/>
    <p:sldId id="256" r:id="rId3"/>
    <p:sldId id="263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1"/>
    <p:restoredTop sz="65148"/>
  </p:normalViewPr>
  <p:slideViewPr>
    <p:cSldViewPr snapToGrid="0" snapToObjects="1">
      <p:cViewPr varScale="1">
        <p:scale>
          <a:sx n="49" d="100"/>
          <a:sy n="49" d="100"/>
        </p:scale>
        <p:origin x="26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Preview </a:t>
            </a:r>
            <a:endParaRPr lang="en-US" dirty="0" smtClean="0"/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small groups, discuss the ways you keep track of your students’ progress in class.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three minutes, ask for a few groups to share what they discussed.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video.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60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sure to explain why the answer is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 smtClean="0"/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purpose of a rubric is not to give a final grade. Instead, a rubric is a checklist of what students need to have in their project for it to be correct and complete. It is a guide for teachers to monitor progress and ensure students complete the project successfully. </a:t>
            </a:r>
            <a:r>
              <a:rPr lang="en-US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main use is to help teachers check on progress and give feedback while students are working.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XXXXX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XXXXX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Ensuring Success through Assessment </a:t>
            </a:r>
            <a:r>
              <a:rPr lang="mr-IN" dirty="0"/>
              <a:t>–</a:t>
            </a:r>
            <a:r>
              <a:rPr lang="en-US" dirty="0"/>
              <a:t> Keep Track of Progress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10468" y="1098660"/>
            <a:ext cx="613409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mtClean="0"/>
              <a:t>Small Group Discussion</a:t>
            </a:r>
            <a:endParaRPr lang="en-US" sz="40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7172" y="2870791"/>
            <a:ext cx="9760688" cy="3328176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are some ways that you keep track of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your students’ progress in class?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89247" y="888274"/>
            <a:ext cx="4997303" cy="35337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/>
              <a:t>The rubrics for the projects in </a:t>
            </a:r>
            <a:r>
              <a:rPr lang="en-US" sz="2800" b="1" i="1" smtClean="0"/>
              <a:t>Our World</a:t>
            </a:r>
            <a:r>
              <a:rPr lang="en-US" sz="2800" b="1" smtClean="0"/>
              <a:t> are designed to give young learners a final grade for the unit.</a:t>
            </a:r>
            <a:endParaRPr lang="en-US" sz="2800" b="1" dirty="0"/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5407415" y="4248163"/>
            <a:ext cx="1360968" cy="21477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True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W PD Slides with Master Templates_New" id="{2266FC89-AB6E-3043-B08D-30364E84A770}" vid="{B05D4069-8DF4-E847-A428-DD3637CFD7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90A951-115A-49C8-A03F-ECDBCDED368C}"/>
</file>

<file path=customXml/itemProps2.xml><?xml version="1.0" encoding="utf-8"?>
<ds:datastoreItem xmlns:ds="http://schemas.openxmlformats.org/officeDocument/2006/customXml" ds:itemID="{C0B2C9E7-8DA9-45DD-9A0E-17B587754F01}"/>
</file>

<file path=customXml/itemProps3.xml><?xml version="1.0" encoding="utf-8"?>
<ds:datastoreItem xmlns:ds="http://schemas.openxmlformats.org/officeDocument/2006/customXml" ds:itemID="{1A70E9A0-13CE-4ADC-9F3F-9AF1EFCFC733}"/>
</file>

<file path=docProps/app.xml><?xml version="1.0" encoding="utf-8"?>
<Properties xmlns="http://schemas.openxmlformats.org/officeDocument/2006/extended-properties" xmlns:vt="http://schemas.openxmlformats.org/officeDocument/2006/docPropsVTypes">
  <Template>OW PD Slides with Master Templates_New</Template>
  <TotalTime>2</TotalTime>
  <Words>176</Words>
  <Application>Microsoft Macintosh PowerPoint</Application>
  <PresentationFormat>Widescreen</PresentationFormat>
  <Paragraphs>18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Calibri Light</vt:lpstr>
      <vt:lpstr>Mangal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Powers, Hannah L</dc:creator>
  <cp:lastModifiedBy>Powers, Hannah L</cp:lastModifiedBy>
  <cp:revision>2</cp:revision>
  <dcterms:created xsi:type="dcterms:W3CDTF">2017-08-08T15:33:26Z</dcterms:created>
  <dcterms:modified xsi:type="dcterms:W3CDTF">2017-08-08T15:36:15Z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